
<file path=[Content_Types].xml><?xml version="1.0" encoding="utf-8"?>
<Types xmlns="http://schemas.openxmlformats.org/package/2006/content-types">
  <Default Extension="tiff" ContentType="image/tiff"/>
  <Default Extension="png" ContentType="image/png"/>
  <Default Extension="wdp" ContentType="image/vnd.ms-photo"/>
  <Default Extension="jpeg" ContentType="image/jpeg"/>
  <Default Extension="JPG" ContentType="image/.jpg"/>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4" r:id="rId3"/>
  </p:sldMasterIdLst>
  <p:notesMasterIdLst>
    <p:notesMasterId r:id="rId29"/>
  </p:notesMasterIdLst>
  <p:handoutMasterIdLst>
    <p:handoutMasterId r:id="rId30"/>
  </p:handoutMasterIdLst>
  <p:sldIdLst>
    <p:sldId id="359" r:id="rId4"/>
    <p:sldId id="256" r:id="rId5"/>
    <p:sldId id="257" r:id="rId6"/>
    <p:sldId id="258" r:id="rId7"/>
    <p:sldId id="260" r:id="rId8"/>
    <p:sldId id="261" r:id="rId9"/>
    <p:sldId id="356" r:id="rId10"/>
    <p:sldId id="357" r:id="rId11"/>
    <p:sldId id="358" r:id="rId12"/>
    <p:sldId id="263" r:id="rId13"/>
    <p:sldId id="265" r:id="rId14"/>
    <p:sldId id="264" r:id="rId15"/>
    <p:sldId id="327" r:id="rId16"/>
    <p:sldId id="315" r:id="rId17"/>
    <p:sldId id="353" r:id="rId18"/>
    <p:sldId id="354" r:id="rId19"/>
    <p:sldId id="325" r:id="rId20"/>
    <p:sldId id="316" r:id="rId21"/>
    <p:sldId id="346" r:id="rId22"/>
    <p:sldId id="324" r:id="rId23"/>
    <p:sldId id="326" r:id="rId24"/>
    <p:sldId id="323" r:id="rId25"/>
    <p:sldId id="338" r:id="rId26"/>
    <p:sldId id="314" r:id="rId27"/>
    <p:sldId id="312" r:id="rId2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notesMaster" Target="notesMasters/notes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1" name="Shape 181"/>
          <p:cNvSpPr/>
          <p:nvPr>
            <p:ph type="sldImg"/>
          </p:nvPr>
        </p:nvSpPr>
        <p:spPr>
          <a:xfrm>
            <a:off x="1143000" y="685800"/>
            <a:ext cx="4572000" cy="3429000"/>
          </a:xfrm>
          <a:prstGeom prst="rect">
            <a:avLst/>
          </a:prstGeom>
        </p:spPr>
        <p:txBody>
          <a:bodyPr/>
          <a:lstStyle/>
          <a:p/>
        </p:txBody>
      </p:sp>
      <p:sp>
        <p:nvSpPr>
          <p:cNvPr id="182" name="Shape 182"/>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微软雅黑" panose="020B0503020204020204" charset="-122"/>
      </a:defRPr>
    </a:lvl1pPr>
    <a:lvl2pPr indent="228600" latinLnBrk="0">
      <a:defRPr sz="1200">
        <a:latin typeface="+mj-lt"/>
        <a:ea typeface="+mj-ea"/>
        <a:cs typeface="+mj-cs"/>
        <a:sym typeface="微软雅黑" panose="020B0503020204020204" charset="-122"/>
      </a:defRPr>
    </a:lvl2pPr>
    <a:lvl3pPr indent="457200" latinLnBrk="0">
      <a:defRPr sz="1200">
        <a:latin typeface="+mj-lt"/>
        <a:ea typeface="+mj-ea"/>
        <a:cs typeface="+mj-cs"/>
        <a:sym typeface="微软雅黑" panose="020B0503020204020204" charset="-122"/>
      </a:defRPr>
    </a:lvl3pPr>
    <a:lvl4pPr indent="685800" latinLnBrk="0">
      <a:defRPr sz="1200">
        <a:latin typeface="+mj-lt"/>
        <a:ea typeface="+mj-ea"/>
        <a:cs typeface="+mj-cs"/>
        <a:sym typeface="微软雅黑" panose="020B0503020204020204" charset="-122"/>
      </a:defRPr>
    </a:lvl4pPr>
    <a:lvl5pPr indent="914400" latinLnBrk="0">
      <a:defRPr sz="1200">
        <a:latin typeface="+mj-lt"/>
        <a:ea typeface="+mj-ea"/>
        <a:cs typeface="+mj-cs"/>
        <a:sym typeface="微软雅黑" panose="020B0503020204020204" charset="-122"/>
      </a:defRPr>
    </a:lvl5pPr>
    <a:lvl6pPr indent="1143000" latinLnBrk="0">
      <a:defRPr sz="1200">
        <a:latin typeface="+mj-lt"/>
        <a:ea typeface="+mj-ea"/>
        <a:cs typeface="+mj-cs"/>
        <a:sym typeface="微软雅黑" panose="020B0503020204020204" charset="-122"/>
      </a:defRPr>
    </a:lvl6pPr>
    <a:lvl7pPr indent="1371600" latinLnBrk="0">
      <a:defRPr sz="1200">
        <a:latin typeface="+mj-lt"/>
        <a:ea typeface="+mj-ea"/>
        <a:cs typeface="+mj-cs"/>
        <a:sym typeface="微软雅黑" panose="020B0503020204020204" charset="-122"/>
      </a:defRPr>
    </a:lvl7pPr>
    <a:lvl8pPr indent="1600200" latinLnBrk="0">
      <a:defRPr sz="1200">
        <a:latin typeface="+mj-lt"/>
        <a:ea typeface="+mj-ea"/>
        <a:cs typeface="+mj-cs"/>
        <a:sym typeface="微软雅黑" panose="020B0503020204020204" charset="-122"/>
      </a:defRPr>
    </a:lvl8pPr>
    <a:lvl9pPr indent="1828800" latinLnBrk="0">
      <a:defRPr sz="1200">
        <a:latin typeface="+mj-lt"/>
        <a:ea typeface="+mj-ea"/>
        <a:cs typeface="+mj-cs"/>
        <a:sym typeface="微软雅黑" panose="020B0503020204020204" charset="-122"/>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4" Type="http://schemas.openxmlformats.org/officeDocument/2006/relationships/image" Target="../media/image2.emf"/><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5" Type="http://schemas.microsoft.com/office/2007/relationships/hdphoto" Target="../media/image15.wdp"/><Relationship Id="rId4" Type="http://schemas.openxmlformats.org/officeDocument/2006/relationships/image" Target="../media/image14.png"/><Relationship Id="rId3" Type="http://schemas.microsoft.com/office/2007/relationships/hdphoto" Target="../media/image13.wdp"/><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标题文本"/>
          <p:cNvSpPr txBox="1"/>
          <p:nvPr>
            <p:ph type="title" hasCustomPrompt="1"/>
          </p:nvPr>
        </p:nvSpPr>
        <p:spPr>
          <a:xfrm>
            <a:off x="1524000" y="1122362"/>
            <a:ext cx="9144000" cy="2387601"/>
          </a:xfrm>
          <a:prstGeom prst="rect">
            <a:avLst/>
          </a:prstGeom>
        </p:spPr>
        <p:txBody>
          <a:bodyPr anchor="b"/>
          <a:lstStyle>
            <a:lvl1pPr algn="ctr">
              <a:defRPr sz="6000"/>
            </a:lvl1pPr>
          </a:lstStyle>
          <a:p>
            <a:r>
              <a:t>标题文本</a:t>
            </a:r>
          </a:p>
        </p:txBody>
      </p:sp>
      <p:sp>
        <p:nvSpPr>
          <p:cNvPr id="13" name="正文级别 1…"/>
          <p:cNvSpPr txBox="1"/>
          <p:nvPr>
            <p:ph type="body" sz="quarter" idx="1" hasCustomPrompt="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77"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_标题幻灯片">
    <p:spTree>
      <p:nvGrpSpPr>
        <p:cNvPr id="1" name=""/>
        <p:cNvGrpSpPr/>
        <p:nvPr/>
      </p:nvGrpSpPr>
      <p:grpSpPr>
        <a:xfrm>
          <a:off x="0" y="0"/>
          <a:ext cx="0" cy="0"/>
          <a:chOff x="0" y="0"/>
          <a:chExt cx="0" cy="0"/>
        </a:xfrm>
      </p:grpSpPr>
      <p:sp>
        <p:nvSpPr>
          <p:cNvPr id="8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4_标题幻灯片">
    <p:spTree>
      <p:nvGrpSpPr>
        <p:cNvPr id="1" name=""/>
        <p:cNvGrpSpPr/>
        <p:nvPr/>
      </p:nvGrpSpPr>
      <p:grpSpPr>
        <a:xfrm>
          <a:off x="0" y="0"/>
          <a:ext cx="0" cy="0"/>
          <a:chOff x="0" y="0"/>
          <a:chExt cx="0" cy="0"/>
        </a:xfrm>
      </p:grpSpPr>
      <p:sp>
        <p:nvSpPr>
          <p:cNvPr id="9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5_标题幻灯片">
    <p:spTree>
      <p:nvGrpSpPr>
        <p:cNvPr id="1" name=""/>
        <p:cNvGrpSpPr/>
        <p:nvPr/>
      </p:nvGrpSpPr>
      <p:grpSpPr>
        <a:xfrm>
          <a:off x="0" y="0"/>
          <a:ext cx="0" cy="0"/>
          <a:chOff x="0" y="0"/>
          <a:chExt cx="0" cy="0"/>
        </a:xfrm>
      </p:grpSpPr>
      <p:sp>
        <p:nvSpPr>
          <p:cNvPr id="9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6_标题幻灯片">
    <p:spTree>
      <p:nvGrpSpPr>
        <p:cNvPr id="1" name=""/>
        <p:cNvGrpSpPr/>
        <p:nvPr/>
      </p:nvGrpSpPr>
      <p:grpSpPr>
        <a:xfrm>
          <a:off x="0" y="0"/>
          <a:ext cx="0" cy="0"/>
          <a:chOff x="0" y="0"/>
          <a:chExt cx="0" cy="0"/>
        </a:xfrm>
      </p:grpSpPr>
      <p:sp>
        <p:nvSpPr>
          <p:cNvPr id="10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7_标题幻灯片">
    <p:spTree>
      <p:nvGrpSpPr>
        <p:cNvPr id="1" name=""/>
        <p:cNvGrpSpPr/>
        <p:nvPr/>
      </p:nvGrpSpPr>
      <p:grpSpPr>
        <a:xfrm>
          <a:off x="0" y="0"/>
          <a:ext cx="0" cy="0"/>
          <a:chOff x="0" y="0"/>
          <a:chExt cx="0" cy="0"/>
        </a:xfrm>
      </p:grpSpPr>
      <p:sp>
        <p:nvSpPr>
          <p:cNvPr id="112"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8_标题幻灯片">
    <p:spTree>
      <p:nvGrpSpPr>
        <p:cNvPr id="1" name=""/>
        <p:cNvGrpSpPr/>
        <p:nvPr/>
      </p:nvGrpSpPr>
      <p:grpSpPr>
        <a:xfrm>
          <a:off x="0" y="0"/>
          <a:ext cx="0" cy="0"/>
          <a:chOff x="0" y="0"/>
          <a:chExt cx="0" cy="0"/>
        </a:xfrm>
      </p:grpSpPr>
      <p:sp>
        <p:nvSpPr>
          <p:cNvPr id="119"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9_标题幻灯片">
    <p:spTree>
      <p:nvGrpSpPr>
        <p:cNvPr id="1" name=""/>
        <p:cNvGrpSpPr/>
        <p:nvPr/>
      </p:nvGrpSpPr>
      <p:grpSpPr>
        <a:xfrm>
          <a:off x="0" y="0"/>
          <a:ext cx="0" cy="0"/>
          <a:chOff x="0" y="0"/>
          <a:chExt cx="0" cy="0"/>
        </a:xfrm>
      </p:grpSpPr>
      <p:sp>
        <p:nvSpPr>
          <p:cNvPr id="12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10_标题幻灯片">
    <p:spTree>
      <p:nvGrpSpPr>
        <p:cNvPr id="1" name=""/>
        <p:cNvGrpSpPr/>
        <p:nvPr/>
      </p:nvGrpSpPr>
      <p:grpSpPr>
        <a:xfrm>
          <a:off x="0" y="0"/>
          <a:ext cx="0" cy="0"/>
          <a:chOff x="0" y="0"/>
          <a:chExt cx="0" cy="0"/>
        </a:xfrm>
      </p:grpSpPr>
      <p:sp>
        <p:nvSpPr>
          <p:cNvPr id="13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11_标题幻灯片">
    <p:spTree>
      <p:nvGrpSpPr>
        <p:cNvPr id="1" name=""/>
        <p:cNvGrpSpPr/>
        <p:nvPr/>
      </p:nvGrpSpPr>
      <p:grpSpPr>
        <a:xfrm>
          <a:off x="0" y="0"/>
          <a:ext cx="0" cy="0"/>
          <a:chOff x="0" y="0"/>
          <a:chExt cx="0" cy="0"/>
        </a:xfrm>
      </p:grpSpPr>
      <p:sp>
        <p:nvSpPr>
          <p:cNvPr id="14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21"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147"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154"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 标题和内容">
    <p:spTree>
      <p:nvGrpSpPr>
        <p:cNvPr id="1" name=""/>
        <p:cNvGrpSpPr/>
        <p:nvPr/>
      </p:nvGrpSpPr>
      <p:grpSpPr>
        <a:xfrm>
          <a:off x="0" y="0"/>
          <a:ext cx="0" cy="0"/>
          <a:chOff x="0" y="0"/>
          <a:chExt cx="0" cy="0"/>
        </a:xfrm>
      </p:grpSpPr>
      <p:sp>
        <p:nvSpPr>
          <p:cNvPr id="161"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标题+ref">
    <p:spTree>
      <p:nvGrpSpPr>
        <p:cNvPr id="1" name=""/>
        <p:cNvGrpSpPr/>
        <p:nvPr/>
      </p:nvGrpSpPr>
      <p:grpSpPr>
        <a:xfrm>
          <a:off x="0" y="0"/>
          <a:ext cx="0" cy="0"/>
          <a:chOff x="0" y="0"/>
          <a:chExt cx="0" cy="0"/>
        </a:xfrm>
      </p:grpSpPr>
      <p:sp>
        <p:nvSpPr>
          <p:cNvPr id="168"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1_空白">
    <p:spTree>
      <p:nvGrpSpPr>
        <p:cNvPr id="1" name=""/>
        <p:cNvGrpSpPr/>
        <p:nvPr/>
      </p:nvGrpSpPr>
      <p:grpSpPr>
        <a:xfrm>
          <a:off x="0" y="0"/>
          <a:ext cx="0" cy="0"/>
          <a:chOff x="0" y="0"/>
          <a:chExt cx="0" cy="0"/>
        </a:xfrm>
      </p:grpSpPr>
      <p:sp>
        <p:nvSpPr>
          <p:cNvPr id="175"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p:cNvSpPr>
            <a:spLocks noGrp="1"/>
          </p:cNvSpPr>
          <p:nvPr>
            <p:ph type="dt" sz="half" idx="10"/>
          </p:nvPr>
        </p:nvSpPr>
        <p:spPr>
          <a:xfrm>
            <a:off x="122583" y="6356350"/>
            <a:ext cx="2743200" cy="365125"/>
          </a:xfrm>
        </p:spPr>
        <p:txBody>
          <a:bodyPr/>
          <a:lstStyle/>
          <a:p>
            <a:fld id="{9B2B4012-2673-C940-BDD0-B113E16341EB}" type="datetimeFigureOut">
              <a:rPr kumimoji="1" lang="zh-CN" altLang="en-US" smtClean="0"/>
            </a:fld>
            <a:endParaRPr kumimoji="1" lang="zh-CN" altLang="en-US"/>
          </a:p>
        </p:txBody>
      </p:sp>
      <p:sp>
        <p:nvSpPr>
          <p:cNvPr id="4" name="页脚占位符 3"/>
          <p:cNvSpPr>
            <a:spLocks noGrp="1"/>
          </p:cNvSpPr>
          <p:nvPr>
            <p:ph type="ftr" sz="quarter" idx="11"/>
          </p:nvPr>
        </p:nvSpPr>
        <p:spPr>
          <a:xfrm>
            <a:off x="8288866" y="6356349"/>
            <a:ext cx="4114800" cy="365125"/>
          </a:xfrm>
        </p:spPr>
        <p:txBody>
          <a:bodyPr/>
          <a:lstStyle>
            <a:lvl1pPr>
              <a:defRPr sz="1050"/>
            </a:lvl1pPr>
          </a:lstStyle>
          <a:p>
            <a:r>
              <a:rPr lang="en-US" altLang="zh-CN" dirty="0">
                <a:solidFill>
                  <a:srgbClr val="1D1D1D"/>
                </a:solidFill>
                <a:latin typeface="Arial" panose="02080604020202020204" pitchFamily="34" charset="0"/>
              </a:rPr>
              <a:t>PP-XAD-CHN-0062 </a:t>
            </a:r>
            <a:r>
              <a:rPr lang="zh-CN" altLang="en-US" dirty="0">
                <a:solidFill>
                  <a:srgbClr val="1D1D1D"/>
                </a:solidFill>
                <a:latin typeface="Arial" panose="02080604020202020204" pitchFamily="34" charset="0"/>
              </a:rPr>
              <a:t>到期日：</a:t>
            </a:r>
            <a:r>
              <a:rPr lang="en-US" altLang="zh-CN" dirty="0">
                <a:solidFill>
                  <a:srgbClr val="1D1D1D"/>
                </a:solidFill>
                <a:latin typeface="Arial" panose="02080604020202020204" pitchFamily="34" charset="0"/>
              </a:rPr>
              <a:t>2025-8-25</a:t>
            </a:r>
            <a:endParaRPr kumimoji="1" lang="zh-CN" altLang="en-US" dirty="0"/>
          </a:p>
        </p:txBody>
      </p:sp>
      <p:sp>
        <p:nvSpPr>
          <p:cNvPr id="5" name="灯片编号占位符 4"/>
          <p:cNvSpPr>
            <a:spLocks noGrp="1"/>
          </p:cNvSpPr>
          <p:nvPr>
            <p:ph type="sldNum" sz="quarter" idx="12"/>
          </p:nvPr>
        </p:nvSpPr>
        <p:spPr>
          <a:xfrm>
            <a:off x="9246705" y="6356350"/>
            <a:ext cx="2743200" cy="365125"/>
          </a:xfrm>
        </p:spPr>
        <p:txBody>
          <a:bodyPr/>
          <a:lstStyle/>
          <a:p>
            <a:fld id="{3662F27F-0AFE-5E47-B111-0F5C0BB9CF3E}" type="slidenum">
              <a:rPr kumimoji="1" lang="zh-CN" altLang="en-US" smtClean="0"/>
            </a:fld>
            <a:endParaRPr kumimoji="1" lang="zh-CN" altLang="en-US" dirty="0"/>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653" name="图片 652"/>
          <p:cNvPicPr>
            <a:picLocks noChangeAspect="1"/>
          </p:cNvPicPr>
          <p:nvPr userDrawn="1"/>
        </p:nvPicPr>
        <p:blipFill>
          <a:blip r:embed="rId2">
            <a:extLst>
              <a:ext uri="{BEBA8EAE-BF5A-486C-A8C5-ECC9F3942E4B}">
                <a14:imgProps xmlns:a14="http://schemas.microsoft.com/office/drawing/2010/main">
                  <a14:imgLayer r:embed="rId3">
                    <a14:imgEffect>
                      <a14:backgroundRemoval t="815" b="99049" l="7470" r="78811">
                        <a14:foregroundMark x1="11890" y1="33016" x2="21494" y2="55435"/>
                        <a14:foregroundMark x1="21494" y1="55435" x2="21418" y2="55435"/>
                        <a14:foregroundMark x1="12348" y1="41984" x2="22561" y2="66848"/>
                        <a14:foregroundMark x1="24238" y1="21467" x2="34604" y2="4620"/>
                        <a14:foregroundMark x1="34604" y1="4620" x2="34680" y2="4348"/>
                        <a14:foregroundMark x1="72866" y1="26766" x2="77210" y2="20380"/>
                        <a14:foregroundMark x1="72485" y1="29484" x2="75762" y2="19973"/>
                        <a14:foregroundMark x1="70579" y1="94973" x2="78887" y2="78397"/>
                        <a14:foregroundMark x1="7470" y1="36005" x2="10518" y2="43478"/>
                        <a14:foregroundMark x1="61204" y1="951" x2="61738" y2="5163"/>
                        <a14:foregroundMark x1="37043" y1="1902" x2="41387" y2="815"/>
                        <a14:foregroundMark x1="63491" y1="99049" x2="68902" y2="99049"/>
                        <a14:foregroundMark x1="59223" y1="1495" x2="60442" y2="4620"/>
                        <a14:foregroundMark x1="77210" y1="14674" x2="77744" y2="16304"/>
                        <a14:foregroundMark x1="76829" y1="14810" x2="77363" y2="15353"/>
                        <a14:backgroundMark x1="42835" y1="19565" x2="42835" y2="19565"/>
                        <a14:backgroundMark x1="71037" y1="48913" x2="71037" y2="48913"/>
                        <a14:backgroundMark x1="63948" y1="57880" x2="72180" y2="53804"/>
                        <a14:backgroundMark x1="55640" y1="69701" x2="74924" y2="52853"/>
                        <a14:backgroundMark x1="55183" y1="75000" x2="68902" y2="45652"/>
                        <a14:backgroundMark x1="50229" y1="88315" x2="67759" y2="65217"/>
                        <a14:backgroundMark x1="67759" y1="65217" x2="67759" y2="65217"/>
                        <a14:backgroundMark x1="36052" y1="28125" x2="46875" y2="8152"/>
                        <a14:backgroundMark x1="40244" y1="25272" x2="55335" y2="13587"/>
                        <a14:backgroundMark x1="41082" y1="2174" x2="41387" y2="136"/>
                      </a14:backgroundRemoval>
                    </a14:imgEffect>
                  </a14:imgLayer>
                </a14:imgProps>
              </a:ext>
              <a:ext uri="{28A0092B-C50C-407E-A947-70E740481C1C}">
                <a14:useLocalDpi xmlns:a14="http://schemas.microsoft.com/office/drawing/2010/main" val="0"/>
              </a:ext>
            </a:extLst>
          </a:blip>
          <a:srcRect l="22343" r="22343"/>
          <a:stretch>
            <a:fillRect/>
          </a:stretch>
        </p:blipFill>
        <p:spPr>
          <a:xfrm>
            <a:off x="5338917" y="88491"/>
            <a:ext cx="6853084" cy="6950251"/>
          </a:xfrm>
          <a:prstGeom prst="rect">
            <a:avLst/>
          </a:prstGeom>
        </p:spPr>
      </p:pic>
      <p:sp>
        <p:nvSpPr>
          <p:cNvPr id="654" name="任意多边形: 形状 653"/>
          <p:cNvSpPr/>
          <p:nvPr userDrawn="1"/>
        </p:nvSpPr>
        <p:spPr>
          <a:xfrm flipH="1">
            <a:off x="-1871" y="0"/>
            <a:ext cx="6338623"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grpSp>
        <p:nvGrpSpPr>
          <p:cNvPr id="662" name="组合 661"/>
          <p:cNvGrpSpPr/>
          <p:nvPr userDrawn="1"/>
        </p:nvGrpSpPr>
        <p:grpSpPr>
          <a:xfrm>
            <a:off x="-1381958" y="-263"/>
            <a:ext cx="7477958" cy="6990927"/>
            <a:chOff x="266598" y="970107"/>
            <a:chExt cx="7477958" cy="6990927"/>
          </a:xfrm>
          <a:noFill/>
        </p:grpSpPr>
        <p:sp>
          <p:nvSpPr>
            <p:cNvPr id="663" name="十字形 662"/>
            <p:cNvSpPr/>
            <p:nvPr/>
          </p:nvSpPr>
          <p:spPr>
            <a:xfrm>
              <a:off x="26659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4" name="十字形 663"/>
            <p:cNvSpPr/>
            <p:nvPr/>
          </p:nvSpPr>
          <p:spPr>
            <a:xfrm>
              <a:off x="57048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5" name="十字形 664"/>
            <p:cNvSpPr/>
            <p:nvPr/>
          </p:nvSpPr>
          <p:spPr>
            <a:xfrm>
              <a:off x="87437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6" name="十字形 665"/>
            <p:cNvSpPr/>
            <p:nvPr/>
          </p:nvSpPr>
          <p:spPr>
            <a:xfrm>
              <a:off x="117826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7" name="十字形 666"/>
            <p:cNvSpPr/>
            <p:nvPr/>
          </p:nvSpPr>
          <p:spPr>
            <a:xfrm>
              <a:off x="148214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8" name="十字形 667"/>
            <p:cNvSpPr/>
            <p:nvPr/>
          </p:nvSpPr>
          <p:spPr>
            <a:xfrm>
              <a:off x="178603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9" name="十字形 668"/>
            <p:cNvSpPr/>
            <p:nvPr/>
          </p:nvSpPr>
          <p:spPr>
            <a:xfrm>
              <a:off x="208992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0" name="十字形 669"/>
            <p:cNvSpPr/>
            <p:nvPr/>
          </p:nvSpPr>
          <p:spPr>
            <a:xfrm>
              <a:off x="239380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1" name="十字形 670"/>
            <p:cNvSpPr/>
            <p:nvPr/>
          </p:nvSpPr>
          <p:spPr>
            <a:xfrm>
              <a:off x="269769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2" name="十字形 671"/>
            <p:cNvSpPr/>
            <p:nvPr/>
          </p:nvSpPr>
          <p:spPr>
            <a:xfrm>
              <a:off x="300158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3" name="十字形 672"/>
            <p:cNvSpPr/>
            <p:nvPr/>
          </p:nvSpPr>
          <p:spPr>
            <a:xfrm>
              <a:off x="330547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4" name="十字形 673"/>
            <p:cNvSpPr/>
            <p:nvPr/>
          </p:nvSpPr>
          <p:spPr>
            <a:xfrm>
              <a:off x="360935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5" name="十字形 674"/>
            <p:cNvSpPr/>
            <p:nvPr/>
          </p:nvSpPr>
          <p:spPr>
            <a:xfrm>
              <a:off x="391324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6" name="十字形 675"/>
            <p:cNvSpPr/>
            <p:nvPr/>
          </p:nvSpPr>
          <p:spPr>
            <a:xfrm>
              <a:off x="421713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7" name="十字形 676"/>
            <p:cNvSpPr/>
            <p:nvPr/>
          </p:nvSpPr>
          <p:spPr>
            <a:xfrm>
              <a:off x="452101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8" name="十字形 677"/>
            <p:cNvSpPr/>
            <p:nvPr/>
          </p:nvSpPr>
          <p:spPr>
            <a:xfrm>
              <a:off x="482490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9" name="十字形 678"/>
            <p:cNvSpPr/>
            <p:nvPr/>
          </p:nvSpPr>
          <p:spPr>
            <a:xfrm>
              <a:off x="512879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0" name="十字形 679"/>
            <p:cNvSpPr/>
            <p:nvPr/>
          </p:nvSpPr>
          <p:spPr>
            <a:xfrm>
              <a:off x="543268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1" name="十字形 680"/>
            <p:cNvSpPr/>
            <p:nvPr/>
          </p:nvSpPr>
          <p:spPr>
            <a:xfrm>
              <a:off x="573656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2" name="十字形 681"/>
            <p:cNvSpPr/>
            <p:nvPr/>
          </p:nvSpPr>
          <p:spPr>
            <a:xfrm>
              <a:off x="604045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3" name="十字形 682"/>
            <p:cNvSpPr/>
            <p:nvPr/>
          </p:nvSpPr>
          <p:spPr>
            <a:xfrm>
              <a:off x="634434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4" name="十字形 683"/>
            <p:cNvSpPr/>
            <p:nvPr/>
          </p:nvSpPr>
          <p:spPr>
            <a:xfrm>
              <a:off x="664822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5" name="十字形 684"/>
            <p:cNvSpPr/>
            <p:nvPr/>
          </p:nvSpPr>
          <p:spPr>
            <a:xfrm>
              <a:off x="695211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6" name="十字形 685"/>
            <p:cNvSpPr/>
            <p:nvPr/>
          </p:nvSpPr>
          <p:spPr>
            <a:xfrm>
              <a:off x="725600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7" name="十字形 686"/>
            <p:cNvSpPr/>
            <p:nvPr/>
          </p:nvSpPr>
          <p:spPr>
            <a:xfrm>
              <a:off x="755989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8" name="十字形 687"/>
            <p:cNvSpPr/>
            <p:nvPr/>
          </p:nvSpPr>
          <p:spPr>
            <a:xfrm>
              <a:off x="26659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9" name="十字形 688"/>
            <p:cNvSpPr/>
            <p:nvPr/>
          </p:nvSpPr>
          <p:spPr>
            <a:xfrm>
              <a:off x="57048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0" name="十字形 689"/>
            <p:cNvSpPr/>
            <p:nvPr/>
          </p:nvSpPr>
          <p:spPr>
            <a:xfrm>
              <a:off x="87437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1" name="十字形 690"/>
            <p:cNvSpPr/>
            <p:nvPr/>
          </p:nvSpPr>
          <p:spPr>
            <a:xfrm>
              <a:off x="117826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2" name="十字形 691"/>
            <p:cNvSpPr/>
            <p:nvPr/>
          </p:nvSpPr>
          <p:spPr>
            <a:xfrm>
              <a:off x="148214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3" name="十字形 692"/>
            <p:cNvSpPr/>
            <p:nvPr/>
          </p:nvSpPr>
          <p:spPr>
            <a:xfrm>
              <a:off x="178603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4" name="十字形 693"/>
            <p:cNvSpPr/>
            <p:nvPr/>
          </p:nvSpPr>
          <p:spPr>
            <a:xfrm>
              <a:off x="208992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5" name="十字形 694"/>
            <p:cNvSpPr/>
            <p:nvPr/>
          </p:nvSpPr>
          <p:spPr>
            <a:xfrm>
              <a:off x="239380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6" name="十字形 695"/>
            <p:cNvSpPr/>
            <p:nvPr/>
          </p:nvSpPr>
          <p:spPr>
            <a:xfrm>
              <a:off x="269769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7" name="十字形 696"/>
            <p:cNvSpPr/>
            <p:nvPr/>
          </p:nvSpPr>
          <p:spPr>
            <a:xfrm>
              <a:off x="300158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8" name="十字形 697"/>
            <p:cNvSpPr/>
            <p:nvPr/>
          </p:nvSpPr>
          <p:spPr>
            <a:xfrm>
              <a:off x="330547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9" name="十字形 698"/>
            <p:cNvSpPr/>
            <p:nvPr/>
          </p:nvSpPr>
          <p:spPr>
            <a:xfrm>
              <a:off x="360935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0" name="十字形 699"/>
            <p:cNvSpPr/>
            <p:nvPr/>
          </p:nvSpPr>
          <p:spPr>
            <a:xfrm>
              <a:off x="391324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1" name="十字形 700"/>
            <p:cNvSpPr/>
            <p:nvPr/>
          </p:nvSpPr>
          <p:spPr>
            <a:xfrm>
              <a:off x="421713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2" name="十字形 701"/>
            <p:cNvSpPr/>
            <p:nvPr/>
          </p:nvSpPr>
          <p:spPr>
            <a:xfrm>
              <a:off x="452101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3" name="十字形 702"/>
            <p:cNvSpPr/>
            <p:nvPr/>
          </p:nvSpPr>
          <p:spPr>
            <a:xfrm>
              <a:off x="482490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4" name="十字形 703"/>
            <p:cNvSpPr/>
            <p:nvPr/>
          </p:nvSpPr>
          <p:spPr>
            <a:xfrm>
              <a:off x="512879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5" name="十字形 704"/>
            <p:cNvSpPr/>
            <p:nvPr/>
          </p:nvSpPr>
          <p:spPr>
            <a:xfrm>
              <a:off x="543268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6" name="十字形 705"/>
            <p:cNvSpPr/>
            <p:nvPr/>
          </p:nvSpPr>
          <p:spPr>
            <a:xfrm>
              <a:off x="573656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7" name="十字形 706"/>
            <p:cNvSpPr/>
            <p:nvPr/>
          </p:nvSpPr>
          <p:spPr>
            <a:xfrm>
              <a:off x="604045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8" name="十字形 707"/>
            <p:cNvSpPr/>
            <p:nvPr/>
          </p:nvSpPr>
          <p:spPr>
            <a:xfrm>
              <a:off x="634434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9" name="十字形 708"/>
            <p:cNvSpPr/>
            <p:nvPr/>
          </p:nvSpPr>
          <p:spPr>
            <a:xfrm>
              <a:off x="664822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0" name="十字形 709"/>
            <p:cNvSpPr/>
            <p:nvPr/>
          </p:nvSpPr>
          <p:spPr>
            <a:xfrm>
              <a:off x="695211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1" name="十字形 710"/>
            <p:cNvSpPr/>
            <p:nvPr/>
          </p:nvSpPr>
          <p:spPr>
            <a:xfrm>
              <a:off x="725600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2" name="十字形 711"/>
            <p:cNvSpPr/>
            <p:nvPr/>
          </p:nvSpPr>
          <p:spPr>
            <a:xfrm>
              <a:off x="755989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3" name="十字形 712"/>
            <p:cNvSpPr/>
            <p:nvPr/>
          </p:nvSpPr>
          <p:spPr>
            <a:xfrm>
              <a:off x="26659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4" name="十字形 713"/>
            <p:cNvSpPr/>
            <p:nvPr/>
          </p:nvSpPr>
          <p:spPr>
            <a:xfrm>
              <a:off x="57048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5" name="十字形 714"/>
            <p:cNvSpPr/>
            <p:nvPr/>
          </p:nvSpPr>
          <p:spPr>
            <a:xfrm>
              <a:off x="87437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6" name="十字形 715"/>
            <p:cNvSpPr/>
            <p:nvPr/>
          </p:nvSpPr>
          <p:spPr>
            <a:xfrm>
              <a:off x="117826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7" name="十字形 716"/>
            <p:cNvSpPr/>
            <p:nvPr/>
          </p:nvSpPr>
          <p:spPr>
            <a:xfrm>
              <a:off x="148214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8" name="十字形 717"/>
            <p:cNvSpPr/>
            <p:nvPr/>
          </p:nvSpPr>
          <p:spPr>
            <a:xfrm>
              <a:off x="178603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9" name="十字形 718"/>
            <p:cNvSpPr/>
            <p:nvPr/>
          </p:nvSpPr>
          <p:spPr>
            <a:xfrm>
              <a:off x="208992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0" name="十字形 719"/>
            <p:cNvSpPr/>
            <p:nvPr/>
          </p:nvSpPr>
          <p:spPr>
            <a:xfrm>
              <a:off x="239380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1" name="十字形 720"/>
            <p:cNvSpPr/>
            <p:nvPr/>
          </p:nvSpPr>
          <p:spPr>
            <a:xfrm>
              <a:off x="269769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2" name="十字形 721"/>
            <p:cNvSpPr/>
            <p:nvPr/>
          </p:nvSpPr>
          <p:spPr>
            <a:xfrm>
              <a:off x="300158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3" name="十字形 722"/>
            <p:cNvSpPr/>
            <p:nvPr/>
          </p:nvSpPr>
          <p:spPr>
            <a:xfrm>
              <a:off x="330547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4" name="十字形 723"/>
            <p:cNvSpPr/>
            <p:nvPr/>
          </p:nvSpPr>
          <p:spPr>
            <a:xfrm>
              <a:off x="360935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5" name="十字形 724"/>
            <p:cNvSpPr/>
            <p:nvPr/>
          </p:nvSpPr>
          <p:spPr>
            <a:xfrm>
              <a:off x="391324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6" name="十字形 725"/>
            <p:cNvSpPr/>
            <p:nvPr/>
          </p:nvSpPr>
          <p:spPr>
            <a:xfrm>
              <a:off x="421713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7" name="十字形 726"/>
            <p:cNvSpPr/>
            <p:nvPr/>
          </p:nvSpPr>
          <p:spPr>
            <a:xfrm>
              <a:off x="452101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8" name="十字形 727"/>
            <p:cNvSpPr/>
            <p:nvPr/>
          </p:nvSpPr>
          <p:spPr>
            <a:xfrm>
              <a:off x="482490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9" name="十字形 728"/>
            <p:cNvSpPr/>
            <p:nvPr/>
          </p:nvSpPr>
          <p:spPr>
            <a:xfrm>
              <a:off x="512879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0" name="十字形 729"/>
            <p:cNvSpPr/>
            <p:nvPr/>
          </p:nvSpPr>
          <p:spPr>
            <a:xfrm>
              <a:off x="543268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1" name="十字形 730"/>
            <p:cNvSpPr/>
            <p:nvPr/>
          </p:nvSpPr>
          <p:spPr>
            <a:xfrm>
              <a:off x="573656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2" name="十字形 731"/>
            <p:cNvSpPr/>
            <p:nvPr/>
          </p:nvSpPr>
          <p:spPr>
            <a:xfrm>
              <a:off x="604045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3" name="十字形 732"/>
            <p:cNvSpPr/>
            <p:nvPr/>
          </p:nvSpPr>
          <p:spPr>
            <a:xfrm>
              <a:off x="634434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4" name="十字形 733"/>
            <p:cNvSpPr/>
            <p:nvPr/>
          </p:nvSpPr>
          <p:spPr>
            <a:xfrm>
              <a:off x="664822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5" name="十字形 734"/>
            <p:cNvSpPr/>
            <p:nvPr/>
          </p:nvSpPr>
          <p:spPr>
            <a:xfrm>
              <a:off x="695211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6" name="十字形 735"/>
            <p:cNvSpPr/>
            <p:nvPr/>
          </p:nvSpPr>
          <p:spPr>
            <a:xfrm>
              <a:off x="725600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7" name="十字形 736"/>
            <p:cNvSpPr/>
            <p:nvPr/>
          </p:nvSpPr>
          <p:spPr>
            <a:xfrm>
              <a:off x="755989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8" name="十字形 737"/>
            <p:cNvSpPr/>
            <p:nvPr/>
          </p:nvSpPr>
          <p:spPr>
            <a:xfrm>
              <a:off x="26659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9" name="十字形 738"/>
            <p:cNvSpPr/>
            <p:nvPr/>
          </p:nvSpPr>
          <p:spPr>
            <a:xfrm>
              <a:off x="57048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0" name="十字形 739"/>
            <p:cNvSpPr/>
            <p:nvPr/>
          </p:nvSpPr>
          <p:spPr>
            <a:xfrm>
              <a:off x="87437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1" name="十字形 740"/>
            <p:cNvSpPr/>
            <p:nvPr/>
          </p:nvSpPr>
          <p:spPr>
            <a:xfrm>
              <a:off x="117826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2" name="十字形 741"/>
            <p:cNvSpPr/>
            <p:nvPr/>
          </p:nvSpPr>
          <p:spPr>
            <a:xfrm>
              <a:off x="148214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3" name="十字形 742"/>
            <p:cNvSpPr/>
            <p:nvPr/>
          </p:nvSpPr>
          <p:spPr>
            <a:xfrm>
              <a:off x="178603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4" name="十字形 743"/>
            <p:cNvSpPr/>
            <p:nvPr/>
          </p:nvSpPr>
          <p:spPr>
            <a:xfrm>
              <a:off x="208992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5" name="十字形 744"/>
            <p:cNvSpPr/>
            <p:nvPr/>
          </p:nvSpPr>
          <p:spPr>
            <a:xfrm>
              <a:off x="239380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6" name="十字形 745"/>
            <p:cNvSpPr/>
            <p:nvPr/>
          </p:nvSpPr>
          <p:spPr>
            <a:xfrm>
              <a:off x="269769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7" name="十字形 746"/>
            <p:cNvSpPr/>
            <p:nvPr/>
          </p:nvSpPr>
          <p:spPr>
            <a:xfrm>
              <a:off x="300158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8" name="十字形 747"/>
            <p:cNvSpPr/>
            <p:nvPr/>
          </p:nvSpPr>
          <p:spPr>
            <a:xfrm>
              <a:off x="330547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9" name="十字形 748"/>
            <p:cNvSpPr/>
            <p:nvPr/>
          </p:nvSpPr>
          <p:spPr>
            <a:xfrm>
              <a:off x="360935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0" name="十字形 749"/>
            <p:cNvSpPr/>
            <p:nvPr/>
          </p:nvSpPr>
          <p:spPr>
            <a:xfrm>
              <a:off x="391324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1" name="十字形 750"/>
            <p:cNvSpPr/>
            <p:nvPr/>
          </p:nvSpPr>
          <p:spPr>
            <a:xfrm>
              <a:off x="421713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2" name="十字形 751"/>
            <p:cNvSpPr/>
            <p:nvPr/>
          </p:nvSpPr>
          <p:spPr>
            <a:xfrm>
              <a:off x="452101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3" name="十字形 752"/>
            <p:cNvSpPr/>
            <p:nvPr/>
          </p:nvSpPr>
          <p:spPr>
            <a:xfrm>
              <a:off x="482490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4" name="十字形 753"/>
            <p:cNvSpPr/>
            <p:nvPr/>
          </p:nvSpPr>
          <p:spPr>
            <a:xfrm>
              <a:off x="512879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5" name="十字形 754"/>
            <p:cNvSpPr/>
            <p:nvPr/>
          </p:nvSpPr>
          <p:spPr>
            <a:xfrm>
              <a:off x="543268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6" name="十字形 755"/>
            <p:cNvSpPr/>
            <p:nvPr/>
          </p:nvSpPr>
          <p:spPr>
            <a:xfrm>
              <a:off x="573656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7" name="十字形 756"/>
            <p:cNvSpPr/>
            <p:nvPr/>
          </p:nvSpPr>
          <p:spPr>
            <a:xfrm>
              <a:off x="604045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8" name="十字形 757"/>
            <p:cNvSpPr/>
            <p:nvPr/>
          </p:nvSpPr>
          <p:spPr>
            <a:xfrm>
              <a:off x="634434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9" name="十字形 758"/>
            <p:cNvSpPr/>
            <p:nvPr/>
          </p:nvSpPr>
          <p:spPr>
            <a:xfrm>
              <a:off x="664822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0" name="十字形 759"/>
            <p:cNvSpPr/>
            <p:nvPr/>
          </p:nvSpPr>
          <p:spPr>
            <a:xfrm>
              <a:off x="695211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1" name="十字形 760"/>
            <p:cNvSpPr/>
            <p:nvPr/>
          </p:nvSpPr>
          <p:spPr>
            <a:xfrm>
              <a:off x="725600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2" name="十字形 761"/>
            <p:cNvSpPr/>
            <p:nvPr/>
          </p:nvSpPr>
          <p:spPr>
            <a:xfrm>
              <a:off x="755989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3" name="十字形 762"/>
            <p:cNvSpPr/>
            <p:nvPr/>
          </p:nvSpPr>
          <p:spPr>
            <a:xfrm>
              <a:off x="26659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4" name="十字形 763"/>
            <p:cNvSpPr/>
            <p:nvPr/>
          </p:nvSpPr>
          <p:spPr>
            <a:xfrm>
              <a:off x="57048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5" name="十字形 764"/>
            <p:cNvSpPr/>
            <p:nvPr/>
          </p:nvSpPr>
          <p:spPr>
            <a:xfrm>
              <a:off x="87437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6" name="十字形 765"/>
            <p:cNvSpPr/>
            <p:nvPr/>
          </p:nvSpPr>
          <p:spPr>
            <a:xfrm>
              <a:off x="117826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7" name="十字形 766"/>
            <p:cNvSpPr/>
            <p:nvPr/>
          </p:nvSpPr>
          <p:spPr>
            <a:xfrm>
              <a:off x="148214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8" name="十字形 767"/>
            <p:cNvSpPr/>
            <p:nvPr/>
          </p:nvSpPr>
          <p:spPr>
            <a:xfrm>
              <a:off x="178603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9" name="十字形 768"/>
            <p:cNvSpPr/>
            <p:nvPr/>
          </p:nvSpPr>
          <p:spPr>
            <a:xfrm>
              <a:off x="208992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0" name="十字形 769"/>
            <p:cNvSpPr/>
            <p:nvPr/>
          </p:nvSpPr>
          <p:spPr>
            <a:xfrm>
              <a:off x="239380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1" name="十字形 770"/>
            <p:cNvSpPr/>
            <p:nvPr/>
          </p:nvSpPr>
          <p:spPr>
            <a:xfrm>
              <a:off x="269769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2" name="十字形 771"/>
            <p:cNvSpPr/>
            <p:nvPr/>
          </p:nvSpPr>
          <p:spPr>
            <a:xfrm>
              <a:off x="300158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3" name="十字形 772"/>
            <p:cNvSpPr/>
            <p:nvPr/>
          </p:nvSpPr>
          <p:spPr>
            <a:xfrm>
              <a:off x="330547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4" name="十字形 773"/>
            <p:cNvSpPr/>
            <p:nvPr/>
          </p:nvSpPr>
          <p:spPr>
            <a:xfrm>
              <a:off x="360935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5" name="十字形 774"/>
            <p:cNvSpPr/>
            <p:nvPr/>
          </p:nvSpPr>
          <p:spPr>
            <a:xfrm>
              <a:off x="391324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6" name="十字形 775"/>
            <p:cNvSpPr/>
            <p:nvPr/>
          </p:nvSpPr>
          <p:spPr>
            <a:xfrm>
              <a:off x="421713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7" name="十字形 776"/>
            <p:cNvSpPr/>
            <p:nvPr/>
          </p:nvSpPr>
          <p:spPr>
            <a:xfrm>
              <a:off x="452101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8" name="十字形 777"/>
            <p:cNvSpPr/>
            <p:nvPr/>
          </p:nvSpPr>
          <p:spPr>
            <a:xfrm>
              <a:off x="482490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9" name="十字形 778"/>
            <p:cNvSpPr/>
            <p:nvPr/>
          </p:nvSpPr>
          <p:spPr>
            <a:xfrm>
              <a:off x="512879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0" name="十字形 779"/>
            <p:cNvSpPr/>
            <p:nvPr/>
          </p:nvSpPr>
          <p:spPr>
            <a:xfrm>
              <a:off x="543268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1" name="十字形 780"/>
            <p:cNvSpPr/>
            <p:nvPr/>
          </p:nvSpPr>
          <p:spPr>
            <a:xfrm>
              <a:off x="573656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2" name="十字形 781"/>
            <p:cNvSpPr/>
            <p:nvPr/>
          </p:nvSpPr>
          <p:spPr>
            <a:xfrm>
              <a:off x="604045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3" name="十字形 782"/>
            <p:cNvSpPr/>
            <p:nvPr/>
          </p:nvSpPr>
          <p:spPr>
            <a:xfrm>
              <a:off x="634434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4" name="十字形 783"/>
            <p:cNvSpPr/>
            <p:nvPr/>
          </p:nvSpPr>
          <p:spPr>
            <a:xfrm>
              <a:off x="664822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5" name="十字形 784"/>
            <p:cNvSpPr/>
            <p:nvPr/>
          </p:nvSpPr>
          <p:spPr>
            <a:xfrm>
              <a:off x="695211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6" name="十字形 785"/>
            <p:cNvSpPr/>
            <p:nvPr/>
          </p:nvSpPr>
          <p:spPr>
            <a:xfrm>
              <a:off x="725600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7" name="十字形 786"/>
            <p:cNvSpPr/>
            <p:nvPr/>
          </p:nvSpPr>
          <p:spPr>
            <a:xfrm>
              <a:off x="755989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8" name="十字形 787"/>
            <p:cNvSpPr/>
            <p:nvPr/>
          </p:nvSpPr>
          <p:spPr>
            <a:xfrm>
              <a:off x="26659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9" name="十字形 788"/>
            <p:cNvSpPr/>
            <p:nvPr/>
          </p:nvSpPr>
          <p:spPr>
            <a:xfrm>
              <a:off x="57048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0" name="十字形 789"/>
            <p:cNvSpPr/>
            <p:nvPr/>
          </p:nvSpPr>
          <p:spPr>
            <a:xfrm>
              <a:off x="87437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1" name="十字形 790"/>
            <p:cNvSpPr/>
            <p:nvPr/>
          </p:nvSpPr>
          <p:spPr>
            <a:xfrm>
              <a:off x="117826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2" name="十字形 791"/>
            <p:cNvSpPr/>
            <p:nvPr/>
          </p:nvSpPr>
          <p:spPr>
            <a:xfrm>
              <a:off x="148214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3" name="十字形 792"/>
            <p:cNvSpPr/>
            <p:nvPr/>
          </p:nvSpPr>
          <p:spPr>
            <a:xfrm>
              <a:off x="178603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4" name="十字形 793"/>
            <p:cNvSpPr/>
            <p:nvPr/>
          </p:nvSpPr>
          <p:spPr>
            <a:xfrm>
              <a:off x="208992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5" name="十字形 794"/>
            <p:cNvSpPr/>
            <p:nvPr/>
          </p:nvSpPr>
          <p:spPr>
            <a:xfrm>
              <a:off x="239380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6" name="十字形 795"/>
            <p:cNvSpPr/>
            <p:nvPr/>
          </p:nvSpPr>
          <p:spPr>
            <a:xfrm>
              <a:off x="269769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7" name="十字形 796"/>
            <p:cNvSpPr/>
            <p:nvPr/>
          </p:nvSpPr>
          <p:spPr>
            <a:xfrm>
              <a:off x="300158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8" name="十字形 797"/>
            <p:cNvSpPr/>
            <p:nvPr/>
          </p:nvSpPr>
          <p:spPr>
            <a:xfrm>
              <a:off x="330547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9" name="十字形 798"/>
            <p:cNvSpPr/>
            <p:nvPr/>
          </p:nvSpPr>
          <p:spPr>
            <a:xfrm>
              <a:off x="360935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0" name="十字形 799"/>
            <p:cNvSpPr/>
            <p:nvPr/>
          </p:nvSpPr>
          <p:spPr>
            <a:xfrm>
              <a:off x="391324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1" name="十字形 800"/>
            <p:cNvSpPr/>
            <p:nvPr/>
          </p:nvSpPr>
          <p:spPr>
            <a:xfrm>
              <a:off x="421713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2" name="十字形 801"/>
            <p:cNvSpPr/>
            <p:nvPr/>
          </p:nvSpPr>
          <p:spPr>
            <a:xfrm>
              <a:off x="452101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3" name="十字形 802"/>
            <p:cNvSpPr/>
            <p:nvPr/>
          </p:nvSpPr>
          <p:spPr>
            <a:xfrm>
              <a:off x="482490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4" name="十字形 803"/>
            <p:cNvSpPr/>
            <p:nvPr/>
          </p:nvSpPr>
          <p:spPr>
            <a:xfrm>
              <a:off x="512879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5" name="十字形 804"/>
            <p:cNvSpPr/>
            <p:nvPr/>
          </p:nvSpPr>
          <p:spPr>
            <a:xfrm>
              <a:off x="543268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6" name="十字形 805"/>
            <p:cNvSpPr/>
            <p:nvPr/>
          </p:nvSpPr>
          <p:spPr>
            <a:xfrm>
              <a:off x="573656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7" name="十字形 806"/>
            <p:cNvSpPr/>
            <p:nvPr/>
          </p:nvSpPr>
          <p:spPr>
            <a:xfrm>
              <a:off x="604045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8" name="十字形 807"/>
            <p:cNvSpPr/>
            <p:nvPr/>
          </p:nvSpPr>
          <p:spPr>
            <a:xfrm>
              <a:off x="634434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9" name="十字形 808"/>
            <p:cNvSpPr/>
            <p:nvPr/>
          </p:nvSpPr>
          <p:spPr>
            <a:xfrm>
              <a:off x="664822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0" name="十字形 809"/>
            <p:cNvSpPr/>
            <p:nvPr/>
          </p:nvSpPr>
          <p:spPr>
            <a:xfrm>
              <a:off x="695211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1" name="十字形 810"/>
            <p:cNvSpPr/>
            <p:nvPr/>
          </p:nvSpPr>
          <p:spPr>
            <a:xfrm>
              <a:off x="725600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2" name="十字形 811"/>
            <p:cNvSpPr/>
            <p:nvPr/>
          </p:nvSpPr>
          <p:spPr>
            <a:xfrm>
              <a:off x="755989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3" name="十字形 812"/>
            <p:cNvSpPr/>
            <p:nvPr/>
          </p:nvSpPr>
          <p:spPr>
            <a:xfrm>
              <a:off x="26659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4" name="十字形 813"/>
            <p:cNvSpPr/>
            <p:nvPr/>
          </p:nvSpPr>
          <p:spPr>
            <a:xfrm>
              <a:off x="57048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5" name="十字形 814"/>
            <p:cNvSpPr/>
            <p:nvPr/>
          </p:nvSpPr>
          <p:spPr>
            <a:xfrm>
              <a:off x="87437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6" name="十字形 815"/>
            <p:cNvSpPr/>
            <p:nvPr/>
          </p:nvSpPr>
          <p:spPr>
            <a:xfrm>
              <a:off x="117826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7" name="十字形 816"/>
            <p:cNvSpPr/>
            <p:nvPr/>
          </p:nvSpPr>
          <p:spPr>
            <a:xfrm>
              <a:off x="148214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8" name="十字形 817"/>
            <p:cNvSpPr/>
            <p:nvPr/>
          </p:nvSpPr>
          <p:spPr>
            <a:xfrm>
              <a:off x="178603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9" name="十字形 818"/>
            <p:cNvSpPr/>
            <p:nvPr/>
          </p:nvSpPr>
          <p:spPr>
            <a:xfrm>
              <a:off x="208992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0" name="十字形 819"/>
            <p:cNvSpPr/>
            <p:nvPr/>
          </p:nvSpPr>
          <p:spPr>
            <a:xfrm>
              <a:off x="239380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1" name="十字形 820"/>
            <p:cNvSpPr/>
            <p:nvPr/>
          </p:nvSpPr>
          <p:spPr>
            <a:xfrm>
              <a:off x="269769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2" name="十字形 821"/>
            <p:cNvSpPr/>
            <p:nvPr/>
          </p:nvSpPr>
          <p:spPr>
            <a:xfrm>
              <a:off x="300158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3" name="十字形 822"/>
            <p:cNvSpPr/>
            <p:nvPr/>
          </p:nvSpPr>
          <p:spPr>
            <a:xfrm>
              <a:off x="330547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4" name="十字形 823"/>
            <p:cNvSpPr/>
            <p:nvPr/>
          </p:nvSpPr>
          <p:spPr>
            <a:xfrm>
              <a:off x="360935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5" name="十字形 824"/>
            <p:cNvSpPr/>
            <p:nvPr/>
          </p:nvSpPr>
          <p:spPr>
            <a:xfrm>
              <a:off x="391324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6" name="十字形 825"/>
            <p:cNvSpPr/>
            <p:nvPr/>
          </p:nvSpPr>
          <p:spPr>
            <a:xfrm>
              <a:off x="421713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7" name="十字形 826"/>
            <p:cNvSpPr/>
            <p:nvPr/>
          </p:nvSpPr>
          <p:spPr>
            <a:xfrm>
              <a:off x="452101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8" name="十字形 827"/>
            <p:cNvSpPr/>
            <p:nvPr/>
          </p:nvSpPr>
          <p:spPr>
            <a:xfrm>
              <a:off x="482490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9" name="十字形 828"/>
            <p:cNvSpPr/>
            <p:nvPr/>
          </p:nvSpPr>
          <p:spPr>
            <a:xfrm>
              <a:off x="512879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0" name="十字形 829"/>
            <p:cNvSpPr/>
            <p:nvPr/>
          </p:nvSpPr>
          <p:spPr>
            <a:xfrm>
              <a:off x="543268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1" name="十字形 830"/>
            <p:cNvSpPr/>
            <p:nvPr/>
          </p:nvSpPr>
          <p:spPr>
            <a:xfrm>
              <a:off x="573656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2" name="十字形 831"/>
            <p:cNvSpPr/>
            <p:nvPr/>
          </p:nvSpPr>
          <p:spPr>
            <a:xfrm>
              <a:off x="604045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3" name="十字形 832"/>
            <p:cNvSpPr/>
            <p:nvPr/>
          </p:nvSpPr>
          <p:spPr>
            <a:xfrm>
              <a:off x="634434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4" name="十字形 833"/>
            <p:cNvSpPr/>
            <p:nvPr/>
          </p:nvSpPr>
          <p:spPr>
            <a:xfrm>
              <a:off x="664822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5" name="十字形 834"/>
            <p:cNvSpPr/>
            <p:nvPr/>
          </p:nvSpPr>
          <p:spPr>
            <a:xfrm>
              <a:off x="695211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6" name="十字形 835"/>
            <p:cNvSpPr/>
            <p:nvPr/>
          </p:nvSpPr>
          <p:spPr>
            <a:xfrm>
              <a:off x="725600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7" name="十字形 836"/>
            <p:cNvSpPr/>
            <p:nvPr/>
          </p:nvSpPr>
          <p:spPr>
            <a:xfrm>
              <a:off x="755989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8" name="十字形 837"/>
            <p:cNvSpPr/>
            <p:nvPr/>
          </p:nvSpPr>
          <p:spPr>
            <a:xfrm>
              <a:off x="26659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9" name="十字形 838"/>
            <p:cNvSpPr/>
            <p:nvPr/>
          </p:nvSpPr>
          <p:spPr>
            <a:xfrm>
              <a:off x="57048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0" name="十字形 839"/>
            <p:cNvSpPr/>
            <p:nvPr/>
          </p:nvSpPr>
          <p:spPr>
            <a:xfrm>
              <a:off x="87437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1" name="十字形 840"/>
            <p:cNvSpPr/>
            <p:nvPr/>
          </p:nvSpPr>
          <p:spPr>
            <a:xfrm>
              <a:off x="117826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2" name="十字形 841"/>
            <p:cNvSpPr/>
            <p:nvPr/>
          </p:nvSpPr>
          <p:spPr>
            <a:xfrm>
              <a:off x="148214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3" name="十字形 842"/>
            <p:cNvSpPr/>
            <p:nvPr/>
          </p:nvSpPr>
          <p:spPr>
            <a:xfrm>
              <a:off x="178603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4" name="十字形 843"/>
            <p:cNvSpPr/>
            <p:nvPr/>
          </p:nvSpPr>
          <p:spPr>
            <a:xfrm>
              <a:off x="208992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5" name="十字形 844"/>
            <p:cNvSpPr/>
            <p:nvPr/>
          </p:nvSpPr>
          <p:spPr>
            <a:xfrm>
              <a:off x="239380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6" name="十字形 845"/>
            <p:cNvSpPr/>
            <p:nvPr/>
          </p:nvSpPr>
          <p:spPr>
            <a:xfrm>
              <a:off x="269769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7" name="十字形 846"/>
            <p:cNvSpPr/>
            <p:nvPr/>
          </p:nvSpPr>
          <p:spPr>
            <a:xfrm>
              <a:off x="300158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8" name="十字形 847"/>
            <p:cNvSpPr/>
            <p:nvPr/>
          </p:nvSpPr>
          <p:spPr>
            <a:xfrm>
              <a:off x="330547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9" name="十字形 848"/>
            <p:cNvSpPr/>
            <p:nvPr/>
          </p:nvSpPr>
          <p:spPr>
            <a:xfrm>
              <a:off x="360935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0" name="十字形 849"/>
            <p:cNvSpPr/>
            <p:nvPr/>
          </p:nvSpPr>
          <p:spPr>
            <a:xfrm>
              <a:off x="391324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1" name="十字形 850"/>
            <p:cNvSpPr/>
            <p:nvPr/>
          </p:nvSpPr>
          <p:spPr>
            <a:xfrm>
              <a:off x="421713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2" name="十字形 851"/>
            <p:cNvSpPr/>
            <p:nvPr/>
          </p:nvSpPr>
          <p:spPr>
            <a:xfrm>
              <a:off x="452101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3" name="十字形 852"/>
            <p:cNvSpPr/>
            <p:nvPr/>
          </p:nvSpPr>
          <p:spPr>
            <a:xfrm>
              <a:off x="482490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4" name="十字形 853"/>
            <p:cNvSpPr/>
            <p:nvPr/>
          </p:nvSpPr>
          <p:spPr>
            <a:xfrm>
              <a:off x="512879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5" name="十字形 854"/>
            <p:cNvSpPr/>
            <p:nvPr/>
          </p:nvSpPr>
          <p:spPr>
            <a:xfrm>
              <a:off x="543268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6" name="十字形 855"/>
            <p:cNvSpPr/>
            <p:nvPr/>
          </p:nvSpPr>
          <p:spPr>
            <a:xfrm>
              <a:off x="573656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7" name="十字形 856"/>
            <p:cNvSpPr/>
            <p:nvPr/>
          </p:nvSpPr>
          <p:spPr>
            <a:xfrm>
              <a:off x="604045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8" name="十字形 857"/>
            <p:cNvSpPr/>
            <p:nvPr/>
          </p:nvSpPr>
          <p:spPr>
            <a:xfrm>
              <a:off x="634434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9" name="十字形 858"/>
            <p:cNvSpPr/>
            <p:nvPr/>
          </p:nvSpPr>
          <p:spPr>
            <a:xfrm>
              <a:off x="664822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0" name="十字形 859"/>
            <p:cNvSpPr/>
            <p:nvPr/>
          </p:nvSpPr>
          <p:spPr>
            <a:xfrm>
              <a:off x="695211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1" name="十字形 860"/>
            <p:cNvSpPr/>
            <p:nvPr/>
          </p:nvSpPr>
          <p:spPr>
            <a:xfrm>
              <a:off x="725600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2" name="十字形 861"/>
            <p:cNvSpPr/>
            <p:nvPr/>
          </p:nvSpPr>
          <p:spPr>
            <a:xfrm>
              <a:off x="755989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3" name="十字形 862"/>
            <p:cNvSpPr/>
            <p:nvPr/>
          </p:nvSpPr>
          <p:spPr>
            <a:xfrm>
              <a:off x="26659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4" name="十字形 863"/>
            <p:cNvSpPr/>
            <p:nvPr/>
          </p:nvSpPr>
          <p:spPr>
            <a:xfrm>
              <a:off x="57048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5" name="十字形 864"/>
            <p:cNvSpPr/>
            <p:nvPr/>
          </p:nvSpPr>
          <p:spPr>
            <a:xfrm>
              <a:off x="87437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6" name="十字形 865"/>
            <p:cNvSpPr/>
            <p:nvPr/>
          </p:nvSpPr>
          <p:spPr>
            <a:xfrm>
              <a:off x="117826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7" name="十字形 866"/>
            <p:cNvSpPr/>
            <p:nvPr/>
          </p:nvSpPr>
          <p:spPr>
            <a:xfrm>
              <a:off x="148214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8" name="十字形 867"/>
            <p:cNvSpPr/>
            <p:nvPr/>
          </p:nvSpPr>
          <p:spPr>
            <a:xfrm>
              <a:off x="178603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9" name="十字形 868"/>
            <p:cNvSpPr/>
            <p:nvPr/>
          </p:nvSpPr>
          <p:spPr>
            <a:xfrm>
              <a:off x="208992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0" name="十字形 869"/>
            <p:cNvSpPr/>
            <p:nvPr/>
          </p:nvSpPr>
          <p:spPr>
            <a:xfrm>
              <a:off x="239380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1" name="十字形 870"/>
            <p:cNvSpPr/>
            <p:nvPr/>
          </p:nvSpPr>
          <p:spPr>
            <a:xfrm>
              <a:off x="269769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2" name="十字形 871"/>
            <p:cNvSpPr/>
            <p:nvPr/>
          </p:nvSpPr>
          <p:spPr>
            <a:xfrm>
              <a:off x="300158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3" name="十字形 872"/>
            <p:cNvSpPr/>
            <p:nvPr/>
          </p:nvSpPr>
          <p:spPr>
            <a:xfrm>
              <a:off x="330547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4" name="十字形 873"/>
            <p:cNvSpPr/>
            <p:nvPr/>
          </p:nvSpPr>
          <p:spPr>
            <a:xfrm>
              <a:off x="360935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5" name="十字形 874"/>
            <p:cNvSpPr/>
            <p:nvPr/>
          </p:nvSpPr>
          <p:spPr>
            <a:xfrm>
              <a:off x="391324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6" name="十字形 875"/>
            <p:cNvSpPr/>
            <p:nvPr/>
          </p:nvSpPr>
          <p:spPr>
            <a:xfrm>
              <a:off x="421713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7" name="十字形 876"/>
            <p:cNvSpPr/>
            <p:nvPr/>
          </p:nvSpPr>
          <p:spPr>
            <a:xfrm>
              <a:off x="452101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8" name="十字形 877"/>
            <p:cNvSpPr/>
            <p:nvPr/>
          </p:nvSpPr>
          <p:spPr>
            <a:xfrm>
              <a:off x="482490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9" name="十字形 878"/>
            <p:cNvSpPr/>
            <p:nvPr/>
          </p:nvSpPr>
          <p:spPr>
            <a:xfrm>
              <a:off x="512879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0" name="十字形 879"/>
            <p:cNvSpPr/>
            <p:nvPr/>
          </p:nvSpPr>
          <p:spPr>
            <a:xfrm>
              <a:off x="543268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1" name="十字形 880"/>
            <p:cNvSpPr/>
            <p:nvPr/>
          </p:nvSpPr>
          <p:spPr>
            <a:xfrm>
              <a:off x="573656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2" name="十字形 881"/>
            <p:cNvSpPr/>
            <p:nvPr/>
          </p:nvSpPr>
          <p:spPr>
            <a:xfrm>
              <a:off x="604045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3" name="十字形 882"/>
            <p:cNvSpPr/>
            <p:nvPr/>
          </p:nvSpPr>
          <p:spPr>
            <a:xfrm>
              <a:off x="634434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4" name="十字形 883"/>
            <p:cNvSpPr/>
            <p:nvPr/>
          </p:nvSpPr>
          <p:spPr>
            <a:xfrm>
              <a:off x="664822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5" name="十字形 884"/>
            <p:cNvSpPr/>
            <p:nvPr/>
          </p:nvSpPr>
          <p:spPr>
            <a:xfrm>
              <a:off x="695211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6" name="十字形 885"/>
            <p:cNvSpPr/>
            <p:nvPr/>
          </p:nvSpPr>
          <p:spPr>
            <a:xfrm>
              <a:off x="725600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7" name="十字形 886"/>
            <p:cNvSpPr/>
            <p:nvPr/>
          </p:nvSpPr>
          <p:spPr>
            <a:xfrm>
              <a:off x="755989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8" name="十字形 887"/>
            <p:cNvSpPr/>
            <p:nvPr/>
          </p:nvSpPr>
          <p:spPr>
            <a:xfrm>
              <a:off x="26659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9" name="十字形 888"/>
            <p:cNvSpPr/>
            <p:nvPr/>
          </p:nvSpPr>
          <p:spPr>
            <a:xfrm>
              <a:off x="57048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0" name="十字形 889"/>
            <p:cNvSpPr/>
            <p:nvPr/>
          </p:nvSpPr>
          <p:spPr>
            <a:xfrm>
              <a:off x="87437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1" name="十字形 890"/>
            <p:cNvSpPr/>
            <p:nvPr/>
          </p:nvSpPr>
          <p:spPr>
            <a:xfrm>
              <a:off x="117826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2" name="十字形 891"/>
            <p:cNvSpPr/>
            <p:nvPr/>
          </p:nvSpPr>
          <p:spPr>
            <a:xfrm>
              <a:off x="148214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3" name="十字形 892"/>
            <p:cNvSpPr/>
            <p:nvPr/>
          </p:nvSpPr>
          <p:spPr>
            <a:xfrm>
              <a:off x="178603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4" name="十字形 893"/>
            <p:cNvSpPr/>
            <p:nvPr/>
          </p:nvSpPr>
          <p:spPr>
            <a:xfrm>
              <a:off x="208992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5" name="十字形 894"/>
            <p:cNvSpPr/>
            <p:nvPr/>
          </p:nvSpPr>
          <p:spPr>
            <a:xfrm>
              <a:off x="239380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6" name="十字形 895"/>
            <p:cNvSpPr/>
            <p:nvPr/>
          </p:nvSpPr>
          <p:spPr>
            <a:xfrm>
              <a:off x="269769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7" name="十字形 896"/>
            <p:cNvSpPr/>
            <p:nvPr/>
          </p:nvSpPr>
          <p:spPr>
            <a:xfrm>
              <a:off x="300158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8" name="十字形 897"/>
            <p:cNvSpPr/>
            <p:nvPr/>
          </p:nvSpPr>
          <p:spPr>
            <a:xfrm>
              <a:off x="330547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9" name="十字形 898"/>
            <p:cNvSpPr/>
            <p:nvPr/>
          </p:nvSpPr>
          <p:spPr>
            <a:xfrm>
              <a:off x="360935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0" name="十字形 899"/>
            <p:cNvSpPr/>
            <p:nvPr/>
          </p:nvSpPr>
          <p:spPr>
            <a:xfrm>
              <a:off x="391324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1" name="十字形 900"/>
            <p:cNvSpPr/>
            <p:nvPr/>
          </p:nvSpPr>
          <p:spPr>
            <a:xfrm>
              <a:off x="421713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2" name="十字形 901"/>
            <p:cNvSpPr/>
            <p:nvPr/>
          </p:nvSpPr>
          <p:spPr>
            <a:xfrm>
              <a:off x="452101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3" name="十字形 902"/>
            <p:cNvSpPr/>
            <p:nvPr/>
          </p:nvSpPr>
          <p:spPr>
            <a:xfrm>
              <a:off x="482490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4" name="十字形 903"/>
            <p:cNvSpPr/>
            <p:nvPr/>
          </p:nvSpPr>
          <p:spPr>
            <a:xfrm>
              <a:off x="512879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5" name="十字形 904"/>
            <p:cNvSpPr/>
            <p:nvPr/>
          </p:nvSpPr>
          <p:spPr>
            <a:xfrm>
              <a:off x="543268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6" name="十字形 905"/>
            <p:cNvSpPr/>
            <p:nvPr/>
          </p:nvSpPr>
          <p:spPr>
            <a:xfrm>
              <a:off x="573656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7" name="十字形 906"/>
            <p:cNvSpPr/>
            <p:nvPr/>
          </p:nvSpPr>
          <p:spPr>
            <a:xfrm>
              <a:off x="604045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8" name="十字形 907"/>
            <p:cNvSpPr/>
            <p:nvPr/>
          </p:nvSpPr>
          <p:spPr>
            <a:xfrm>
              <a:off x="634434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9" name="十字形 908"/>
            <p:cNvSpPr/>
            <p:nvPr/>
          </p:nvSpPr>
          <p:spPr>
            <a:xfrm>
              <a:off x="664822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0" name="十字形 909"/>
            <p:cNvSpPr/>
            <p:nvPr/>
          </p:nvSpPr>
          <p:spPr>
            <a:xfrm>
              <a:off x="695211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1" name="十字形 910"/>
            <p:cNvSpPr/>
            <p:nvPr/>
          </p:nvSpPr>
          <p:spPr>
            <a:xfrm>
              <a:off x="725600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2" name="十字形 911"/>
            <p:cNvSpPr/>
            <p:nvPr/>
          </p:nvSpPr>
          <p:spPr>
            <a:xfrm>
              <a:off x="755989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3" name="十字形 912"/>
            <p:cNvSpPr/>
            <p:nvPr/>
          </p:nvSpPr>
          <p:spPr>
            <a:xfrm>
              <a:off x="26659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4" name="十字形 913"/>
            <p:cNvSpPr/>
            <p:nvPr/>
          </p:nvSpPr>
          <p:spPr>
            <a:xfrm>
              <a:off x="57048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5" name="十字形 914"/>
            <p:cNvSpPr/>
            <p:nvPr/>
          </p:nvSpPr>
          <p:spPr>
            <a:xfrm>
              <a:off x="87437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6" name="十字形 915"/>
            <p:cNvSpPr/>
            <p:nvPr/>
          </p:nvSpPr>
          <p:spPr>
            <a:xfrm>
              <a:off x="117826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7" name="十字形 916"/>
            <p:cNvSpPr/>
            <p:nvPr/>
          </p:nvSpPr>
          <p:spPr>
            <a:xfrm>
              <a:off x="148214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8" name="十字形 917"/>
            <p:cNvSpPr/>
            <p:nvPr/>
          </p:nvSpPr>
          <p:spPr>
            <a:xfrm>
              <a:off x="178603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9" name="十字形 918"/>
            <p:cNvSpPr/>
            <p:nvPr/>
          </p:nvSpPr>
          <p:spPr>
            <a:xfrm>
              <a:off x="208992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0" name="十字形 919"/>
            <p:cNvSpPr/>
            <p:nvPr/>
          </p:nvSpPr>
          <p:spPr>
            <a:xfrm>
              <a:off x="239380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1" name="十字形 920"/>
            <p:cNvSpPr/>
            <p:nvPr/>
          </p:nvSpPr>
          <p:spPr>
            <a:xfrm>
              <a:off x="269769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2" name="十字形 921"/>
            <p:cNvSpPr/>
            <p:nvPr/>
          </p:nvSpPr>
          <p:spPr>
            <a:xfrm>
              <a:off x="300158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3" name="十字形 922"/>
            <p:cNvSpPr/>
            <p:nvPr/>
          </p:nvSpPr>
          <p:spPr>
            <a:xfrm>
              <a:off x="330547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4" name="十字形 923"/>
            <p:cNvSpPr/>
            <p:nvPr/>
          </p:nvSpPr>
          <p:spPr>
            <a:xfrm>
              <a:off x="360935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5" name="十字形 924"/>
            <p:cNvSpPr/>
            <p:nvPr/>
          </p:nvSpPr>
          <p:spPr>
            <a:xfrm>
              <a:off x="391324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6" name="十字形 925"/>
            <p:cNvSpPr/>
            <p:nvPr/>
          </p:nvSpPr>
          <p:spPr>
            <a:xfrm>
              <a:off x="421713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7" name="十字形 926"/>
            <p:cNvSpPr/>
            <p:nvPr/>
          </p:nvSpPr>
          <p:spPr>
            <a:xfrm>
              <a:off x="452101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8" name="十字形 927"/>
            <p:cNvSpPr/>
            <p:nvPr/>
          </p:nvSpPr>
          <p:spPr>
            <a:xfrm>
              <a:off x="482490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9" name="十字形 928"/>
            <p:cNvSpPr/>
            <p:nvPr/>
          </p:nvSpPr>
          <p:spPr>
            <a:xfrm>
              <a:off x="512879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0" name="十字形 929"/>
            <p:cNvSpPr/>
            <p:nvPr/>
          </p:nvSpPr>
          <p:spPr>
            <a:xfrm>
              <a:off x="543268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1" name="十字形 930"/>
            <p:cNvSpPr/>
            <p:nvPr/>
          </p:nvSpPr>
          <p:spPr>
            <a:xfrm>
              <a:off x="573656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2" name="十字形 931"/>
            <p:cNvSpPr/>
            <p:nvPr/>
          </p:nvSpPr>
          <p:spPr>
            <a:xfrm>
              <a:off x="604045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3" name="十字形 932"/>
            <p:cNvSpPr/>
            <p:nvPr/>
          </p:nvSpPr>
          <p:spPr>
            <a:xfrm>
              <a:off x="634434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4" name="十字形 933"/>
            <p:cNvSpPr/>
            <p:nvPr/>
          </p:nvSpPr>
          <p:spPr>
            <a:xfrm>
              <a:off x="664822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5" name="十字形 934"/>
            <p:cNvSpPr/>
            <p:nvPr/>
          </p:nvSpPr>
          <p:spPr>
            <a:xfrm>
              <a:off x="695211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6" name="十字形 935"/>
            <p:cNvSpPr/>
            <p:nvPr/>
          </p:nvSpPr>
          <p:spPr>
            <a:xfrm>
              <a:off x="725600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7" name="十字形 936"/>
            <p:cNvSpPr/>
            <p:nvPr/>
          </p:nvSpPr>
          <p:spPr>
            <a:xfrm>
              <a:off x="755989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8" name="十字形 937"/>
            <p:cNvSpPr/>
            <p:nvPr/>
          </p:nvSpPr>
          <p:spPr>
            <a:xfrm>
              <a:off x="26659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9" name="十字形 938"/>
            <p:cNvSpPr/>
            <p:nvPr/>
          </p:nvSpPr>
          <p:spPr>
            <a:xfrm>
              <a:off x="57048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0" name="十字形 939"/>
            <p:cNvSpPr/>
            <p:nvPr/>
          </p:nvSpPr>
          <p:spPr>
            <a:xfrm>
              <a:off x="87437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1" name="十字形 940"/>
            <p:cNvSpPr/>
            <p:nvPr/>
          </p:nvSpPr>
          <p:spPr>
            <a:xfrm>
              <a:off x="1745683" y="45157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2" name="十字形 941"/>
            <p:cNvSpPr/>
            <p:nvPr/>
          </p:nvSpPr>
          <p:spPr>
            <a:xfrm>
              <a:off x="148214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3" name="十字形 942"/>
            <p:cNvSpPr/>
            <p:nvPr/>
          </p:nvSpPr>
          <p:spPr>
            <a:xfrm>
              <a:off x="178603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4" name="十字形 943"/>
            <p:cNvSpPr/>
            <p:nvPr/>
          </p:nvSpPr>
          <p:spPr>
            <a:xfrm>
              <a:off x="208992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5" name="十字形 944"/>
            <p:cNvSpPr/>
            <p:nvPr/>
          </p:nvSpPr>
          <p:spPr>
            <a:xfrm>
              <a:off x="239380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6" name="十字形 945"/>
            <p:cNvSpPr/>
            <p:nvPr/>
          </p:nvSpPr>
          <p:spPr>
            <a:xfrm>
              <a:off x="269769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7" name="十字形 946"/>
            <p:cNvSpPr/>
            <p:nvPr/>
          </p:nvSpPr>
          <p:spPr>
            <a:xfrm>
              <a:off x="300158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8" name="十字形 947"/>
            <p:cNvSpPr/>
            <p:nvPr/>
          </p:nvSpPr>
          <p:spPr>
            <a:xfrm>
              <a:off x="330547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9" name="十字形 948"/>
            <p:cNvSpPr/>
            <p:nvPr/>
          </p:nvSpPr>
          <p:spPr>
            <a:xfrm>
              <a:off x="360935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0" name="十字形 949"/>
            <p:cNvSpPr/>
            <p:nvPr/>
          </p:nvSpPr>
          <p:spPr>
            <a:xfrm>
              <a:off x="391324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1" name="十字形 950"/>
            <p:cNvSpPr/>
            <p:nvPr/>
          </p:nvSpPr>
          <p:spPr>
            <a:xfrm>
              <a:off x="421713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2" name="十字形 951"/>
            <p:cNvSpPr/>
            <p:nvPr/>
          </p:nvSpPr>
          <p:spPr>
            <a:xfrm>
              <a:off x="452101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3" name="十字形 952"/>
            <p:cNvSpPr/>
            <p:nvPr/>
          </p:nvSpPr>
          <p:spPr>
            <a:xfrm>
              <a:off x="482490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4" name="十字形 953"/>
            <p:cNvSpPr/>
            <p:nvPr/>
          </p:nvSpPr>
          <p:spPr>
            <a:xfrm>
              <a:off x="512879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5" name="十字形 954"/>
            <p:cNvSpPr/>
            <p:nvPr/>
          </p:nvSpPr>
          <p:spPr>
            <a:xfrm>
              <a:off x="543268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6" name="十字形 955"/>
            <p:cNvSpPr/>
            <p:nvPr/>
          </p:nvSpPr>
          <p:spPr>
            <a:xfrm>
              <a:off x="573656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7" name="十字形 956"/>
            <p:cNvSpPr/>
            <p:nvPr/>
          </p:nvSpPr>
          <p:spPr>
            <a:xfrm>
              <a:off x="604045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8" name="十字形 957"/>
            <p:cNvSpPr/>
            <p:nvPr/>
          </p:nvSpPr>
          <p:spPr>
            <a:xfrm>
              <a:off x="634434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9" name="十字形 958"/>
            <p:cNvSpPr/>
            <p:nvPr/>
          </p:nvSpPr>
          <p:spPr>
            <a:xfrm>
              <a:off x="664822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0" name="十字形 959"/>
            <p:cNvSpPr/>
            <p:nvPr/>
          </p:nvSpPr>
          <p:spPr>
            <a:xfrm>
              <a:off x="695211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1" name="十字形 960"/>
            <p:cNvSpPr/>
            <p:nvPr/>
          </p:nvSpPr>
          <p:spPr>
            <a:xfrm>
              <a:off x="725600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2" name="十字形 961"/>
            <p:cNvSpPr/>
            <p:nvPr/>
          </p:nvSpPr>
          <p:spPr>
            <a:xfrm>
              <a:off x="755989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3" name="十字形 962"/>
            <p:cNvSpPr/>
            <p:nvPr/>
          </p:nvSpPr>
          <p:spPr>
            <a:xfrm>
              <a:off x="26659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4" name="十字形 963"/>
            <p:cNvSpPr/>
            <p:nvPr/>
          </p:nvSpPr>
          <p:spPr>
            <a:xfrm>
              <a:off x="57048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5" name="十字形 964"/>
            <p:cNvSpPr/>
            <p:nvPr/>
          </p:nvSpPr>
          <p:spPr>
            <a:xfrm>
              <a:off x="87437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6" name="十字形 965"/>
            <p:cNvSpPr/>
            <p:nvPr/>
          </p:nvSpPr>
          <p:spPr>
            <a:xfrm>
              <a:off x="117826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7" name="十字形 966"/>
            <p:cNvSpPr/>
            <p:nvPr/>
          </p:nvSpPr>
          <p:spPr>
            <a:xfrm>
              <a:off x="148214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8" name="十字形 967"/>
            <p:cNvSpPr/>
            <p:nvPr/>
          </p:nvSpPr>
          <p:spPr>
            <a:xfrm>
              <a:off x="178603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9" name="十字形 968"/>
            <p:cNvSpPr/>
            <p:nvPr/>
          </p:nvSpPr>
          <p:spPr>
            <a:xfrm>
              <a:off x="208992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0" name="十字形 969"/>
            <p:cNvSpPr/>
            <p:nvPr/>
          </p:nvSpPr>
          <p:spPr>
            <a:xfrm>
              <a:off x="239380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1" name="十字形 970"/>
            <p:cNvSpPr/>
            <p:nvPr/>
          </p:nvSpPr>
          <p:spPr>
            <a:xfrm>
              <a:off x="269769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2" name="十字形 971"/>
            <p:cNvSpPr/>
            <p:nvPr/>
          </p:nvSpPr>
          <p:spPr>
            <a:xfrm>
              <a:off x="300158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3" name="十字形 972"/>
            <p:cNvSpPr/>
            <p:nvPr/>
          </p:nvSpPr>
          <p:spPr>
            <a:xfrm>
              <a:off x="330547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4" name="十字形 973"/>
            <p:cNvSpPr/>
            <p:nvPr/>
          </p:nvSpPr>
          <p:spPr>
            <a:xfrm>
              <a:off x="360935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5" name="十字形 974"/>
            <p:cNvSpPr/>
            <p:nvPr/>
          </p:nvSpPr>
          <p:spPr>
            <a:xfrm>
              <a:off x="391324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6" name="十字形 975"/>
            <p:cNvSpPr/>
            <p:nvPr/>
          </p:nvSpPr>
          <p:spPr>
            <a:xfrm>
              <a:off x="421713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7" name="十字形 976"/>
            <p:cNvSpPr/>
            <p:nvPr/>
          </p:nvSpPr>
          <p:spPr>
            <a:xfrm>
              <a:off x="452101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8" name="十字形 977"/>
            <p:cNvSpPr/>
            <p:nvPr/>
          </p:nvSpPr>
          <p:spPr>
            <a:xfrm>
              <a:off x="482490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9" name="十字形 978"/>
            <p:cNvSpPr/>
            <p:nvPr/>
          </p:nvSpPr>
          <p:spPr>
            <a:xfrm>
              <a:off x="512879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0" name="十字形 979"/>
            <p:cNvSpPr/>
            <p:nvPr/>
          </p:nvSpPr>
          <p:spPr>
            <a:xfrm>
              <a:off x="543268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1" name="十字形 980"/>
            <p:cNvSpPr/>
            <p:nvPr/>
          </p:nvSpPr>
          <p:spPr>
            <a:xfrm>
              <a:off x="573656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2" name="十字形 981"/>
            <p:cNvSpPr/>
            <p:nvPr/>
          </p:nvSpPr>
          <p:spPr>
            <a:xfrm>
              <a:off x="604045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3" name="十字形 982"/>
            <p:cNvSpPr/>
            <p:nvPr/>
          </p:nvSpPr>
          <p:spPr>
            <a:xfrm>
              <a:off x="634434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4" name="十字形 983"/>
            <p:cNvSpPr/>
            <p:nvPr/>
          </p:nvSpPr>
          <p:spPr>
            <a:xfrm>
              <a:off x="664822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5" name="十字形 984"/>
            <p:cNvSpPr/>
            <p:nvPr/>
          </p:nvSpPr>
          <p:spPr>
            <a:xfrm>
              <a:off x="695211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6" name="十字形 985"/>
            <p:cNvSpPr/>
            <p:nvPr/>
          </p:nvSpPr>
          <p:spPr>
            <a:xfrm>
              <a:off x="725600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7" name="十字形 986"/>
            <p:cNvSpPr/>
            <p:nvPr/>
          </p:nvSpPr>
          <p:spPr>
            <a:xfrm>
              <a:off x="755989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8" name="十字形 987"/>
            <p:cNvSpPr/>
            <p:nvPr/>
          </p:nvSpPr>
          <p:spPr>
            <a:xfrm>
              <a:off x="26659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9" name="十字形 988"/>
            <p:cNvSpPr/>
            <p:nvPr/>
          </p:nvSpPr>
          <p:spPr>
            <a:xfrm>
              <a:off x="57048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0" name="十字形 989"/>
            <p:cNvSpPr/>
            <p:nvPr/>
          </p:nvSpPr>
          <p:spPr>
            <a:xfrm>
              <a:off x="87437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1" name="十字形 990"/>
            <p:cNvSpPr/>
            <p:nvPr/>
          </p:nvSpPr>
          <p:spPr>
            <a:xfrm>
              <a:off x="117826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2" name="十字形 991"/>
            <p:cNvSpPr/>
            <p:nvPr/>
          </p:nvSpPr>
          <p:spPr>
            <a:xfrm>
              <a:off x="148214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3" name="十字形 992"/>
            <p:cNvSpPr/>
            <p:nvPr/>
          </p:nvSpPr>
          <p:spPr>
            <a:xfrm>
              <a:off x="178603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4" name="十字形 993"/>
            <p:cNvSpPr/>
            <p:nvPr/>
          </p:nvSpPr>
          <p:spPr>
            <a:xfrm>
              <a:off x="208992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5" name="十字形 994"/>
            <p:cNvSpPr/>
            <p:nvPr/>
          </p:nvSpPr>
          <p:spPr>
            <a:xfrm>
              <a:off x="239380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6" name="十字形 995"/>
            <p:cNvSpPr/>
            <p:nvPr/>
          </p:nvSpPr>
          <p:spPr>
            <a:xfrm>
              <a:off x="269769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7" name="十字形 996"/>
            <p:cNvSpPr/>
            <p:nvPr/>
          </p:nvSpPr>
          <p:spPr>
            <a:xfrm>
              <a:off x="300158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8" name="十字形 997"/>
            <p:cNvSpPr/>
            <p:nvPr/>
          </p:nvSpPr>
          <p:spPr>
            <a:xfrm>
              <a:off x="330547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9" name="十字形 998"/>
            <p:cNvSpPr/>
            <p:nvPr/>
          </p:nvSpPr>
          <p:spPr>
            <a:xfrm>
              <a:off x="360935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0" name="十字形 999"/>
            <p:cNvSpPr/>
            <p:nvPr/>
          </p:nvSpPr>
          <p:spPr>
            <a:xfrm>
              <a:off x="391324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1" name="十字形 1000"/>
            <p:cNvSpPr/>
            <p:nvPr/>
          </p:nvSpPr>
          <p:spPr>
            <a:xfrm>
              <a:off x="421713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2" name="十字形 1001"/>
            <p:cNvSpPr/>
            <p:nvPr/>
          </p:nvSpPr>
          <p:spPr>
            <a:xfrm>
              <a:off x="452101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3" name="十字形 1002"/>
            <p:cNvSpPr/>
            <p:nvPr/>
          </p:nvSpPr>
          <p:spPr>
            <a:xfrm>
              <a:off x="482490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4" name="十字形 1003"/>
            <p:cNvSpPr/>
            <p:nvPr/>
          </p:nvSpPr>
          <p:spPr>
            <a:xfrm>
              <a:off x="512879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5" name="十字形 1004"/>
            <p:cNvSpPr/>
            <p:nvPr/>
          </p:nvSpPr>
          <p:spPr>
            <a:xfrm>
              <a:off x="543268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6" name="十字形 1005"/>
            <p:cNvSpPr/>
            <p:nvPr/>
          </p:nvSpPr>
          <p:spPr>
            <a:xfrm>
              <a:off x="573656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7" name="十字形 1006"/>
            <p:cNvSpPr/>
            <p:nvPr/>
          </p:nvSpPr>
          <p:spPr>
            <a:xfrm>
              <a:off x="604045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8" name="十字形 1007"/>
            <p:cNvSpPr/>
            <p:nvPr/>
          </p:nvSpPr>
          <p:spPr>
            <a:xfrm>
              <a:off x="634434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9" name="十字形 1008"/>
            <p:cNvSpPr/>
            <p:nvPr/>
          </p:nvSpPr>
          <p:spPr>
            <a:xfrm>
              <a:off x="664822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0" name="十字形 1009"/>
            <p:cNvSpPr/>
            <p:nvPr/>
          </p:nvSpPr>
          <p:spPr>
            <a:xfrm>
              <a:off x="695211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1" name="十字形 1010"/>
            <p:cNvSpPr/>
            <p:nvPr/>
          </p:nvSpPr>
          <p:spPr>
            <a:xfrm>
              <a:off x="725600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2" name="十字形 1011"/>
            <p:cNvSpPr/>
            <p:nvPr/>
          </p:nvSpPr>
          <p:spPr>
            <a:xfrm>
              <a:off x="755989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3" name="十字形 1012"/>
            <p:cNvSpPr/>
            <p:nvPr/>
          </p:nvSpPr>
          <p:spPr>
            <a:xfrm>
              <a:off x="26659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4" name="十字形 1013"/>
            <p:cNvSpPr/>
            <p:nvPr/>
          </p:nvSpPr>
          <p:spPr>
            <a:xfrm>
              <a:off x="57048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5" name="十字形 1014"/>
            <p:cNvSpPr/>
            <p:nvPr/>
          </p:nvSpPr>
          <p:spPr>
            <a:xfrm>
              <a:off x="87437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6" name="十字形 1015"/>
            <p:cNvSpPr/>
            <p:nvPr/>
          </p:nvSpPr>
          <p:spPr>
            <a:xfrm>
              <a:off x="117826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7" name="十字形 1016"/>
            <p:cNvSpPr/>
            <p:nvPr/>
          </p:nvSpPr>
          <p:spPr>
            <a:xfrm>
              <a:off x="148214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8" name="十字形 1017"/>
            <p:cNvSpPr/>
            <p:nvPr/>
          </p:nvSpPr>
          <p:spPr>
            <a:xfrm>
              <a:off x="178603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9" name="十字形 1018"/>
            <p:cNvSpPr/>
            <p:nvPr/>
          </p:nvSpPr>
          <p:spPr>
            <a:xfrm>
              <a:off x="208992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0" name="十字形 1019"/>
            <p:cNvSpPr/>
            <p:nvPr/>
          </p:nvSpPr>
          <p:spPr>
            <a:xfrm>
              <a:off x="239380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1" name="十字形 1020"/>
            <p:cNvSpPr/>
            <p:nvPr/>
          </p:nvSpPr>
          <p:spPr>
            <a:xfrm>
              <a:off x="269769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2" name="十字形 1021"/>
            <p:cNvSpPr/>
            <p:nvPr/>
          </p:nvSpPr>
          <p:spPr>
            <a:xfrm>
              <a:off x="300158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3" name="十字形 1022"/>
            <p:cNvSpPr/>
            <p:nvPr/>
          </p:nvSpPr>
          <p:spPr>
            <a:xfrm>
              <a:off x="330547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4" name="十字形 1023"/>
            <p:cNvSpPr/>
            <p:nvPr/>
          </p:nvSpPr>
          <p:spPr>
            <a:xfrm>
              <a:off x="360935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5" name="十字形 1024"/>
            <p:cNvSpPr/>
            <p:nvPr/>
          </p:nvSpPr>
          <p:spPr>
            <a:xfrm>
              <a:off x="391324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6" name="十字形 1025"/>
            <p:cNvSpPr/>
            <p:nvPr/>
          </p:nvSpPr>
          <p:spPr>
            <a:xfrm>
              <a:off x="421713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7" name="十字形 1026"/>
            <p:cNvSpPr/>
            <p:nvPr/>
          </p:nvSpPr>
          <p:spPr>
            <a:xfrm>
              <a:off x="452101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8" name="十字形 1027"/>
            <p:cNvSpPr/>
            <p:nvPr/>
          </p:nvSpPr>
          <p:spPr>
            <a:xfrm>
              <a:off x="482490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9" name="十字形 1028"/>
            <p:cNvSpPr/>
            <p:nvPr/>
          </p:nvSpPr>
          <p:spPr>
            <a:xfrm>
              <a:off x="512879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0" name="十字形 1029"/>
            <p:cNvSpPr/>
            <p:nvPr/>
          </p:nvSpPr>
          <p:spPr>
            <a:xfrm>
              <a:off x="543268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1" name="十字形 1030"/>
            <p:cNvSpPr/>
            <p:nvPr/>
          </p:nvSpPr>
          <p:spPr>
            <a:xfrm>
              <a:off x="573656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2" name="十字形 1031"/>
            <p:cNvSpPr/>
            <p:nvPr/>
          </p:nvSpPr>
          <p:spPr>
            <a:xfrm>
              <a:off x="604045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3" name="十字形 1032"/>
            <p:cNvSpPr/>
            <p:nvPr/>
          </p:nvSpPr>
          <p:spPr>
            <a:xfrm>
              <a:off x="634434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4" name="十字形 1033"/>
            <p:cNvSpPr/>
            <p:nvPr/>
          </p:nvSpPr>
          <p:spPr>
            <a:xfrm>
              <a:off x="664822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5" name="十字形 1034"/>
            <p:cNvSpPr/>
            <p:nvPr/>
          </p:nvSpPr>
          <p:spPr>
            <a:xfrm>
              <a:off x="695211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6" name="十字形 1035"/>
            <p:cNvSpPr/>
            <p:nvPr/>
          </p:nvSpPr>
          <p:spPr>
            <a:xfrm>
              <a:off x="725600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7" name="十字形 1036"/>
            <p:cNvSpPr/>
            <p:nvPr/>
          </p:nvSpPr>
          <p:spPr>
            <a:xfrm>
              <a:off x="755989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8" name="十字形 1037"/>
            <p:cNvSpPr/>
            <p:nvPr/>
          </p:nvSpPr>
          <p:spPr>
            <a:xfrm>
              <a:off x="266598"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9" name="十字形 1038"/>
            <p:cNvSpPr/>
            <p:nvPr/>
          </p:nvSpPr>
          <p:spPr>
            <a:xfrm>
              <a:off x="57048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0" name="十字形 1039"/>
            <p:cNvSpPr/>
            <p:nvPr/>
          </p:nvSpPr>
          <p:spPr>
            <a:xfrm>
              <a:off x="87437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1" name="十字形 1040"/>
            <p:cNvSpPr/>
            <p:nvPr/>
          </p:nvSpPr>
          <p:spPr>
            <a:xfrm>
              <a:off x="117826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2" name="十字形 1041"/>
            <p:cNvSpPr/>
            <p:nvPr/>
          </p:nvSpPr>
          <p:spPr>
            <a:xfrm>
              <a:off x="148214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3" name="十字形 1042"/>
            <p:cNvSpPr/>
            <p:nvPr/>
          </p:nvSpPr>
          <p:spPr>
            <a:xfrm>
              <a:off x="178603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4" name="十字形 1043"/>
            <p:cNvSpPr/>
            <p:nvPr/>
          </p:nvSpPr>
          <p:spPr>
            <a:xfrm>
              <a:off x="208992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5" name="十字形 1044"/>
            <p:cNvSpPr/>
            <p:nvPr/>
          </p:nvSpPr>
          <p:spPr>
            <a:xfrm>
              <a:off x="2961231" y="56500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6" name="十字形 1045"/>
            <p:cNvSpPr/>
            <p:nvPr/>
          </p:nvSpPr>
          <p:spPr>
            <a:xfrm>
              <a:off x="269769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7" name="十字形 1046"/>
            <p:cNvSpPr/>
            <p:nvPr/>
          </p:nvSpPr>
          <p:spPr>
            <a:xfrm>
              <a:off x="300158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8" name="十字形 1047"/>
            <p:cNvSpPr/>
            <p:nvPr/>
          </p:nvSpPr>
          <p:spPr>
            <a:xfrm>
              <a:off x="330547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9" name="十字形 1048"/>
            <p:cNvSpPr/>
            <p:nvPr/>
          </p:nvSpPr>
          <p:spPr>
            <a:xfrm>
              <a:off x="360935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0" name="十字形 1049"/>
            <p:cNvSpPr/>
            <p:nvPr/>
          </p:nvSpPr>
          <p:spPr>
            <a:xfrm>
              <a:off x="391324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1" name="十字形 1050"/>
            <p:cNvSpPr/>
            <p:nvPr/>
          </p:nvSpPr>
          <p:spPr>
            <a:xfrm>
              <a:off x="421713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2" name="十字形 1051"/>
            <p:cNvSpPr/>
            <p:nvPr/>
          </p:nvSpPr>
          <p:spPr>
            <a:xfrm>
              <a:off x="452101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3" name="十字形 1052"/>
            <p:cNvSpPr/>
            <p:nvPr/>
          </p:nvSpPr>
          <p:spPr>
            <a:xfrm>
              <a:off x="482490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4" name="十字形 1053"/>
            <p:cNvSpPr/>
            <p:nvPr/>
          </p:nvSpPr>
          <p:spPr>
            <a:xfrm>
              <a:off x="512879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5" name="十字形 1054"/>
            <p:cNvSpPr/>
            <p:nvPr/>
          </p:nvSpPr>
          <p:spPr>
            <a:xfrm>
              <a:off x="543268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6" name="十字形 1055"/>
            <p:cNvSpPr/>
            <p:nvPr/>
          </p:nvSpPr>
          <p:spPr>
            <a:xfrm>
              <a:off x="573656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7" name="十字形 1056"/>
            <p:cNvSpPr/>
            <p:nvPr/>
          </p:nvSpPr>
          <p:spPr>
            <a:xfrm>
              <a:off x="604045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8" name="十字形 1057"/>
            <p:cNvSpPr/>
            <p:nvPr/>
          </p:nvSpPr>
          <p:spPr>
            <a:xfrm>
              <a:off x="634434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9" name="十字形 1058"/>
            <p:cNvSpPr/>
            <p:nvPr/>
          </p:nvSpPr>
          <p:spPr>
            <a:xfrm>
              <a:off x="664822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0" name="十字形 1059"/>
            <p:cNvSpPr/>
            <p:nvPr/>
          </p:nvSpPr>
          <p:spPr>
            <a:xfrm>
              <a:off x="695211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1" name="十字形 1060"/>
            <p:cNvSpPr/>
            <p:nvPr/>
          </p:nvSpPr>
          <p:spPr>
            <a:xfrm>
              <a:off x="725600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2" name="十字形 1061"/>
            <p:cNvSpPr/>
            <p:nvPr/>
          </p:nvSpPr>
          <p:spPr>
            <a:xfrm>
              <a:off x="755989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3" name="十字形 1062"/>
            <p:cNvSpPr/>
            <p:nvPr/>
          </p:nvSpPr>
          <p:spPr>
            <a:xfrm>
              <a:off x="26659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4" name="十字形 1063"/>
            <p:cNvSpPr/>
            <p:nvPr/>
          </p:nvSpPr>
          <p:spPr>
            <a:xfrm>
              <a:off x="57048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5" name="十字形 1064"/>
            <p:cNvSpPr/>
            <p:nvPr/>
          </p:nvSpPr>
          <p:spPr>
            <a:xfrm>
              <a:off x="87437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6" name="十字形 1065"/>
            <p:cNvSpPr/>
            <p:nvPr/>
          </p:nvSpPr>
          <p:spPr>
            <a:xfrm>
              <a:off x="117826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7" name="十字形 1066"/>
            <p:cNvSpPr/>
            <p:nvPr/>
          </p:nvSpPr>
          <p:spPr>
            <a:xfrm>
              <a:off x="148214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8" name="十字形 1067"/>
            <p:cNvSpPr/>
            <p:nvPr/>
          </p:nvSpPr>
          <p:spPr>
            <a:xfrm>
              <a:off x="178603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9" name="十字形 1068"/>
            <p:cNvSpPr/>
            <p:nvPr/>
          </p:nvSpPr>
          <p:spPr>
            <a:xfrm>
              <a:off x="208992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0" name="十字形 1069"/>
            <p:cNvSpPr/>
            <p:nvPr/>
          </p:nvSpPr>
          <p:spPr>
            <a:xfrm>
              <a:off x="239380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1" name="十字形 1070"/>
            <p:cNvSpPr/>
            <p:nvPr/>
          </p:nvSpPr>
          <p:spPr>
            <a:xfrm>
              <a:off x="269769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2" name="十字形 1071"/>
            <p:cNvSpPr/>
            <p:nvPr/>
          </p:nvSpPr>
          <p:spPr>
            <a:xfrm>
              <a:off x="300158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3" name="十字形 1072"/>
            <p:cNvSpPr/>
            <p:nvPr/>
          </p:nvSpPr>
          <p:spPr>
            <a:xfrm>
              <a:off x="330547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4" name="十字形 1073"/>
            <p:cNvSpPr/>
            <p:nvPr/>
          </p:nvSpPr>
          <p:spPr>
            <a:xfrm>
              <a:off x="360935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5" name="十字形 1074"/>
            <p:cNvSpPr/>
            <p:nvPr/>
          </p:nvSpPr>
          <p:spPr>
            <a:xfrm>
              <a:off x="391324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6" name="十字形 1075"/>
            <p:cNvSpPr/>
            <p:nvPr/>
          </p:nvSpPr>
          <p:spPr>
            <a:xfrm>
              <a:off x="421713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7" name="十字形 1076"/>
            <p:cNvSpPr/>
            <p:nvPr/>
          </p:nvSpPr>
          <p:spPr>
            <a:xfrm>
              <a:off x="452101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8" name="十字形 1077"/>
            <p:cNvSpPr/>
            <p:nvPr/>
          </p:nvSpPr>
          <p:spPr>
            <a:xfrm>
              <a:off x="482490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9" name="十字形 1078"/>
            <p:cNvSpPr/>
            <p:nvPr/>
          </p:nvSpPr>
          <p:spPr>
            <a:xfrm>
              <a:off x="512879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0" name="十字形 1079"/>
            <p:cNvSpPr/>
            <p:nvPr/>
          </p:nvSpPr>
          <p:spPr>
            <a:xfrm>
              <a:off x="543268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1" name="十字形 1080"/>
            <p:cNvSpPr/>
            <p:nvPr/>
          </p:nvSpPr>
          <p:spPr>
            <a:xfrm>
              <a:off x="573656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2" name="十字形 1081"/>
            <p:cNvSpPr/>
            <p:nvPr/>
          </p:nvSpPr>
          <p:spPr>
            <a:xfrm>
              <a:off x="604045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3" name="十字形 1082"/>
            <p:cNvSpPr/>
            <p:nvPr/>
          </p:nvSpPr>
          <p:spPr>
            <a:xfrm>
              <a:off x="634434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4" name="十字形 1083"/>
            <p:cNvSpPr/>
            <p:nvPr/>
          </p:nvSpPr>
          <p:spPr>
            <a:xfrm>
              <a:off x="664822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5" name="十字形 1084"/>
            <p:cNvSpPr/>
            <p:nvPr/>
          </p:nvSpPr>
          <p:spPr>
            <a:xfrm>
              <a:off x="695211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6" name="十字形 1085"/>
            <p:cNvSpPr/>
            <p:nvPr/>
          </p:nvSpPr>
          <p:spPr>
            <a:xfrm>
              <a:off x="725600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7" name="十字形 1086"/>
            <p:cNvSpPr/>
            <p:nvPr/>
          </p:nvSpPr>
          <p:spPr>
            <a:xfrm>
              <a:off x="755989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8" name="十字形 1087"/>
            <p:cNvSpPr/>
            <p:nvPr/>
          </p:nvSpPr>
          <p:spPr>
            <a:xfrm>
              <a:off x="26659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9" name="十字形 1088"/>
            <p:cNvSpPr/>
            <p:nvPr/>
          </p:nvSpPr>
          <p:spPr>
            <a:xfrm>
              <a:off x="57048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0" name="十字形 1089"/>
            <p:cNvSpPr/>
            <p:nvPr/>
          </p:nvSpPr>
          <p:spPr>
            <a:xfrm>
              <a:off x="87437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1" name="十字形 1090"/>
            <p:cNvSpPr/>
            <p:nvPr/>
          </p:nvSpPr>
          <p:spPr>
            <a:xfrm>
              <a:off x="117826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2" name="十字形 1091"/>
            <p:cNvSpPr/>
            <p:nvPr/>
          </p:nvSpPr>
          <p:spPr>
            <a:xfrm>
              <a:off x="148214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3" name="十字形 1092"/>
            <p:cNvSpPr/>
            <p:nvPr/>
          </p:nvSpPr>
          <p:spPr>
            <a:xfrm>
              <a:off x="178603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4" name="十字形 1093"/>
            <p:cNvSpPr/>
            <p:nvPr/>
          </p:nvSpPr>
          <p:spPr>
            <a:xfrm>
              <a:off x="208992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5" name="十字形 1094"/>
            <p:cNvSpPr/>
            <p:nvPr/>
          </p:nvSpPr>
          <p:spPr>
            <a:xfrm>
              <a:off x="239380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6" name="十字形 1095"/>
            <p:cNvSpPr/>
            <p:nvPr/>
          </p:nvSpPr>
          <p:spPr>
            <a:xfrm>
              <a:off x="269769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7" name="十字形 1096"/>
            <p:cNvSpPr/>
            <p:nvPr/>
          </p:nvSpPr>
          <p:spPr>
            <a:xfrm>
              <a:off x="300158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8" name="十字形 1097"/>
            <p:cNvSpPr/>
            <p:nvPr/>
          </p:nvSpPr>
          <p:spPr>
            <a:xfrm>
              <a:off x="330547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9" name="十字形 1098"/>
            <p:cNvSpPr/>
            <p:nvPr/>
          </p:nvSpPr>
          <p:spPr>
            <a:xfrm>
              <a:off x="360935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0" name="十字形 1099"/>
            <p:cNvSpPr/>
            <p:nvPr/>
          </p:nvSpPr>
          <p:spPr>
            <a:xfrm>
              <a:off x="391324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1" name="十字形 1100"/>
            <p:cNvSpPr/>
            <p:nvPr/>
          </p:nvSpPr>
          <p:spPr>
            <a:xfrm>
              <a:off x="421713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2" name="十字形 1101"/>
            <p:cNvSpPr/>
            <p:nvPr/>
          </p:nvSpPr>
          <p:spPr>
            <a:xfrm>
              <a:off x="452101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3" name="十字形 1102"/>
            <p:cNvSpPr/>
            <p:nvPr/>
          </p:nvSpPr>
          <p:spPr>
            <a:xfrm>
              <a:off x="482490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4" name="十字形 1103"/>
            <p:cNvSpPr/>
            <p:nvPr/>
          </p:nvSpPr>
          <p:spPr>
            <a:xfrm>
              <a:off x="512879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5" name="十字形 1104"/>
            <p:cNvSpPr/>
            <p:nvPr/>
          </p:nvSpPr>
          <p:spPr>
            <a:xfrm>
              <a:off x="543268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6" name="十字形 1105"/>
            <p:cNvSpPr/>
            <p:nvPr/>
          </p:nvSpPr>
          <p:spPr>
            <a:xfrm>
              <a:off x="573656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7" name="十字形 1106"/>
            <p:cNvSpPr/>
            <p:nvPr/>
          </p:nvSpPr>
          <p:spPr>
            <a:xfrm>
              <a:off x="604045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8" name="十字形 1107"/>
            <p:cNvSpPr/>
            <p:nvPr/>
          </p:nvSpPr>
          <p:spPr>
            <a:xfrm>
              <a:off x="634434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9" name="十字形 1108"/>
            <p:cNvSpPr/>
            <p:nvPr/>
          </p:nvSpPr>
          <p:spPr>
            <a:xfrm>
              <a:off x="664822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0" name="十字形 1109"/>
            <p:cNvSpPr/>
            <p:nvPr/>
          </p:nvSpPr>
          <p:spPr>
            <a:xfrm>
              <a:off x="695211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1" name="十字形 1110"/>
            <p:cNvSpPr/>
            <p:nvPr/>
          </p:nvSpPr>
          <p:spPr>
            <a:xfrm>
              <a:off x="725600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2" name="十字形 1111"/>
            <p:cNvSpPr/>
            <p:nvPr/>
          </p:nvSpPr>
          <p:spPr>
            <a:xfrm>
              <a:off x="755989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3" name="十字形 1112"/>
            <p:cNvSpPr/>
            <p:nvPr/>
          </p:nvSpPr>
          <p:spPr>
            <a:xfrm>
              <a:off x="26659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4" name="十字形 1113"/>
            <p:cNvSpPr/>
            <p:nvPr/>
          </p:nvSpPr>
          <p:spPr>
            <a:xfrm>
              <a:off x="57048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5" name="十字形 1114"/>
            <p:cNvSpPr/>
            <p:nvPr/>
          </p:nvSpPr>
          <p:spPr>
            <a:xfrm>
              <a:off x="87437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6" name="十字形 1115"/>
            <p:cNvSpPr/>
            <p:nvPr/>
          </p:nvSpPr>
          <p:spPr>
            <a:xfrm>
              <a:off x="117826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7" name="十字形 1116"/>
            <p:cNvSpPr/>
            <p:nvPr/>
          </p:nvSpPr>
          <p:spPr>
            <a:xfrm>
              <a:off x="148214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8" name="十字形 1117"/>
            <p:cNvSpPr/>
            <p:nvPr/>
          </p:nvSpPr>
          <p:spPr>
            <a:xfrm>
              <a:off x="178603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9" name="十字形 1118"/>
            <p:cNvSpPr/>
            <p:nvPr/>
          </p:nvSpPr>
          <p:spPr>
            <a:xfrm>
              <a:off x="208992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0" name="十字形 1119"/>
            <p:cNvSpPr/>
            <p:nvPr/>
          </p:nvSpPr>
          <p:spPr>
            <a:xfrm>
              <a:off x="239380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1" name="十字形 1120"/>
            <p:cNvSpPr/>
            <p:nvPr/>
          </p:nvSpPr>
          <p:spPr>
            <a:xfrm>
              <a:off x="269769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2" name="十字形 1121"/>
            <p:cNvSpPr/>
            <p:nvPr/>
          </p:nvSpPr>
          <p:spPr>
            <a:xfrm>
              <a:off x="300158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3" name="十字形 1122"/>
            <p:cNvSpPr/>
            <p:nvPr/>
          </p:nvSpPr>
          <p:spPr>
            <a:xfrm>
              <a:off x="330547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4" name="十字形 1123"/>
            <p:cNvSpPr/>
            <p:nvPr/>
          </p:nvSpPr>
          <p:spPr>
            <a:xfrm>
              <a:off x="360935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5" name="十字形 1124"/>
            <p:cNvSpPr/>
            <p:nvPr/>
          </p:nvSpPr>
          <p:spPr>
            <a:xfrm>
              <a:off x="391324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6" name="十字形 1125"/>
            <p:cNvSpPr/>
            <p:nvPr/>
          </p:nvSpPr>
          <p:spPr>
            <a:xfrm>
              <a:off x="421713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7" name="十字形 1126"/>
            <p:cNvSpPr/>
            <p:nvPr/>
          </p:nvSpPr>
          <p:spPr>
            <a:xfrm>
              <a:off x="452101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8" name="十字形 1127"/>
            <p:cNvSpPr/>
            <p:nvPr/>
          </p:nvSpPr>
          <p:spPr>
            <a:xfrm>
              <a:off x="482490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9" name="十字形 1128"/>
            <p:cNvSpPr/>
            <p:nvPr/>
          </p:nvSpPr>
          <p:spPr>
            <a:xfrm>
              <a:off x="512879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0" name="十字形 1129"/>
            <p:cNvSpPr/>
            <p:nvPr/>
          </p:nvSpPr>
          <p:spPr>
            <a:xfrm>
              <a:off x="543268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1" name="十字形 1130"/>
            <p:cNvSpPr/>
            <p:nvPr/>
          </p:nvSpPr>
          <p:spPr>
            <a:xfrm>
              <a:off x="573656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2" name="十字形 1131"/>
            <p:cNvSpPr/>
            <p:nvPr/>
          </p:nvSpPr>
          <p:spPr>
            <a:xfrm>
              <a:off x="604045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3" name="十字形 1132"/>
            <p:cNvSpPr/>
            <p:nvPr/>
          </p:nvSpPr>
          <p:spPr>
            <a:xfrm>
              <a:off x="634434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4" name="十字形 1133"/>
            <p:cNvSpPr/>
            <p:nvPr/>
          </p:nvSpPr>
          <p:spPr>
            <a:xfrm>
              <a:off x="664822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5" name="十字形 1134"/>
            <p:cNvSpPr/>
            <p:nvPr/>
          </p:nvSpPr>
          <p:spPr>
            <a:xfrm>
              <a:off x="695211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6" name="十字形 1135"/>
            <p:cNvSpPr/>
            <p:nvPr/>
          </p:nvSpPr>
          <p:spPr>
            <a:xfrm>
              <a:off x="725600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7" name="十字形 1136"/>
            <p:cNvSpPr/>
            <p:nvPr/>
          </p:nvSpPr>
          <p:spPr>
            <a:xfrm>
              <a:off x="755989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8" name="十字形 1137"/>
            <p:cNvSpPr/>
            <p:nvPr/>
          </p:nvSpPr>
          <p:spPr>
            <a:xfrm>
              <a:off x="26659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9" name="十字形 1138"/>
            <p:cNvSpPr/>
            <p:nvPr/>
          </p:nvSpPr>
          <p:spPr>
            <a:xfrm>
              <a:off x="57048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0" name="十字形 1139"/>
            <p:cNvSpPr/>
            <p:nvPr/>
          </p:nvSpPr>
          <p:spPr>
            <a:xfrm>
              <a:off x="87437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1" name="十字形 1140"/>
            <p:cNvSpPr/>
            <p:nvPr/>
          </p:nvSpPr>
          <p:spPr>
            <a:xfrm>
              <a:off x="117826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2" name="十字形 1141"/>
            <p:cNvSpPr/>
            <p:nvPr/>
          </p:nvSpPr>
          <p:spPr>
            <a:xfrm>
              <a:off x="148214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3" name="十字形 1142"/>
            <p:cNvSpPr/>
            <p:nvPr/>
          </p:nvSpPr>
          <p:spPr>
            <a:xfrm>
              <a:off x="178603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4" name="十字形 1143"/>
            <p:cNvSpPr/>
            <p:nvPr/>
          </p:nvSpPr>
          <p:spPr>
            <a:xfrm>
              <a:off x="208992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5" name="十字形 1144"/>
            <p:cNvSpPr/>
            <p:nvPr/>
          </p:nvSpPr>
          <p:spPr>
            <a:xfrm>
              <a:off x="239380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6" name="十字形 1145"/>
            <p:cNvSpPr/>
            <p:nvPr/>
          </p:nvSpPr>
          <p:spPr>
            <a:xfrm>
              <a:off x="269769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7" name="十字形 1146"/>
            <p:cNvSpPr/>
            <p:nvPr/>
          </p:nvSpPr>
          <p:spPr>
            <a:xfrm>
              <a:off x="300158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8" name="十字形 1147"/>
            <p:cNvSpPr/>
            <p:nvPr/>
          </p:nvSpPr>
          <p:spPr>
            <a:xfrm>
              <a:off x="330547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9" name="十字形 1148"/>
            <p:cNvSpPr/>
            <p:nvPr/>
          </p:nvSpPr>
          <p:spPr>
            <a:xfrm>
              <a:off x="360935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0" name="十字形 1149"/>
            <p:cNvSpPr/>
            <p:nvPr/>
          </p:nvSpPr>
          <p:spPr>
            <a:xfrm>
              <a:off x="391324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1" name="十字形 1150"/>
            <p:cNvSpPr/>
            <p:nvPr/>
          </p:nvSpPr>
          <p:spPr>
            <a:xfrm>
              <a:off x="421713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2" name="十字形 1151"/>
            <p:cNvSpPr/>
            <p:nvPr/>
          </p:nvSpPr>
          <p:spPr>
            <a:xfrm>
              <a:off x="452101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3" name="十字形 1152"/>
            <p:cNvSpPr/>
            <p:nvPr/>
          </p:nvSpPr>
          <p:spPr>
            <a:xfrm>
              <a:off x="482490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4" name="十字形 1153"/>
            <p:cNvSpPr/>
            <p:nvPr/>
          </p:nvSpPr>
          <p:spPr>
            <a:xfrm>
              <a:off x="512879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5" name="十字形 1154"/>
            <p:cNvSpPr/>
            <p:nvPr/>
          </p:nvSpPr>
          <p:spPr>
            <a:xfrm>
              <a:off x="543268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6" name="十字形 1155"/>
            <p:cNvSpPr/>
            <p:nvPr/>
          </p:nvSpPr>
          <p:spPr>
            <a:xfrm>
              <a:off x="573656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7" name="十字形 1156"/>
            <p:cNvSpPr/>
            <p:nvPr/>
          </p:nvSpPr>
          <p:spPr>
            <a:xfrm>
              <a:off x="604045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8" name="十字形 1157"/>
            <p:cNvSpPr/>
            <p:nvPr/>
          </p:nvSpPr>
          <p:spPr>
            <a:xfrm>
              <a:off x="634434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9" name="十字形 1158"/>
            <p:cNvSpPr/>
            <p:nvPr/>
          </p:nvSpPr>
          <p:spPr>
            <a:xfrm>
              <a:off x="664822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0" name="十字形 1159"/>
            <p:cNvSpPr/>
            <p:nvPr/>
          </p:nvSpPr>
          <p:spPr>
            <a:xfrm>
              <a:off x="695211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1" name="十字形 1160"/>
            <p:cNvSpPr/>
            <p:nvPr/>
          </p:nvSpPr>
          <p:spPr>
            <a:xfrm>
              <a:off x="725600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2" name="十字形 1161"/>
            <p:cNvSpPr/>
            <p:nvPr/>
          </p:nvSpPr>
          <p:spPr>
            <a:xfrm>
              <a:off x="755989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3" name="十字形 1162"/>
            <p:cNvSpPr/>
            <p:nvPr/>
          </p:nvSpPr>
          <p:spPr>
            <a:xfrm>
              <a:off x="26659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4" name="十字形 1163"/>
            <p:cNvSpPr/>
            <p:nvPr/>
          </p:nvSpPr>
          <p:spPr>
            <a:xfrm>
              <a:off x="57048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5" name="十字形 1164"/>
            <p:cNvSpPr/>
            <p:nvPr/>
          </p:nvSpPr>
          <p:spPr>
            <a:xfrm>
              <a:off x="87437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6" name="十字形 1165"/>
            <p:cNvSpPr/>
            <p:nvPr/>
          </p:nvSpPr>
          <p:spPr>
            <a:xfrm>
              <a:off x="117826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7" name="十字形 1166"/>
            <p:cNvSpPr/>
            <p:nvPr/>
          </p:nvSpPr>
          <p:spPr>
            <a:xfrm>
              <a:off x="148214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8" name="十字形 1167"/>
            <p:cNvSpPr/>
            <p:nvPr/>
          </p:nvSpPr>
          <p:spPr>
            <a:xfrm>
              <a:off x="178603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9" name="十字形 1168"/>
            <p:cNvSpPr/>
            <p:nvPr/>
          </p:nvSpPr>
          <p:spPr>
            <a:xfrm>
              <a:off x="208992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0" name="十字形 1169"/>
            <p:cNvSpPr/>
            <p:nvPr/>
          </p:nvSpPr>
          <p:spPr>
            <a:xfrm>
              <a:off x="239380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1" name="十字形 1170"/>
            <p:cNvSpPr/>
            <p:nvPr/>
          </p:nvSpPr>
          <p:spPr>
            <a:xfrm>
              <a:off x="269769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2" name="十字形 1171"/>
            <p:cNvSpPr/>
            <p:nvPr/>
          </p:nvSpPr>
          <p:spPr>
            <a:xfrm>
              <a:off x="300158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3" name="十字形 1172"/>
            <p:cNvSpPr/>
            <p:nvPr/>
          </p:nvSpPr>
          <p:spPr>
            <a:xfrm>
              <a:off x="330547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4" name="十字形 1173"/>
            <p:cNvSpPr/>
            <p:nvPr/>
          </p:nvSpPr>
          <p:spPr>
            <a:xfrm>
              <a:off x="360935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5" name="十字形 1174"/>
            <p:cNvSpPr/>
            <p:nvPr/>
          </p:nvSpPr>
          <p:spPr>
            <a:xfrm>
              <a:off x="391324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6" name="十字形 1175"/>
            <p:cNvSpPr/>
            <p:nvPr/>
          </p:nvSpPr>
          <p:spPr>
            <a:xfrm>
              <a:off x="421713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7" name="十字形 1176"/>
            <p:cNvSpPr/>
            <p:nvPr/>
          </p:nvSpPr>
          <p:spPr>
            <a:xfrm>
              <a:off x="452101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8" name="十字形 1177"/>
            <p:cNvSpPr/>
            <p:nvPr/>
          </p:nvSpPr>
          <p:spPr>
            <a:xfrm>
              <a:off x="482490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9" name="十字形 1178"/>
            <p:cNvSpPr/>
            <p:nvPr/>
          </p:nvSpPr>
          <p:spPr>
            <a:xfrm>
              <a:off x="512879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0" name="十字形 1179"/>
            <p:cNvSpPr/>
            <p:nvPr/>
          </p:nvSpPr>
          <p:spPr>
            <a:xfrm>
              <a:off x="543268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1" name="十字形 1180"/>
            <p:cNvSpPr/>
            <p:nvPr/>
          </p:nvSpPr>
          <p:spPr>
            <a:xfrm>
              <a:off x="573656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2" name="十字形 1181"/>
            <p:cNvSpPr/>
            <p:nvPr/>
          </p:nvSpPr>
          <p:spPr>
            <a:xfrm>
              <a:off x="604045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3" name="十字形 1182"/>
            <p:cNvSpPr/>
            <p:nvPr/>
          </p:nvSpPr>
          <p:spPr>
            <a:xfrm>
              <a:off x="634434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4" name="十字形 1183"/>
            <p:cNvSpPr/>
            <p:nvPr/>
          </p:nvSpPr>
          <p:spPr>
            <a:xfrm>
              <a:off x="664822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5" name="十字形 1184"/>
            <p:cNvSpPr/>
            <p:nvPr/>
          </p:nvSpPr>
          <p:spPr>
            <a:xfrm>
              <a:off x="695211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6" name="十字形 1185"/>
            <p:cNvSpPr/>
            <p:nvPr/>
          </p:nvSpPr>
          <p:spPr>
            <a:xfrm>
              <a:off x="725600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7" name="十字形 1186"/>
            <p:cNvSpPr/>
            <p:nvPr/>
          </p:nvSpPr>
          <p:spPr>
            <a:xfrm>
              <a:off x="755989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8" name="十字形 1187"/>
            <p:cNvSpPr/>
            <p:nvPr/>
          </p:nvSpPr>
          <p:spPr>
            <a:xfrm>
              <a:off x="26659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9" name="十字形 1188"/>
            <p:cNvSpPr/>
            <p:nvPr/>
          </p:nvSpPr>
          <p:spPr>
            <a:xfrm>
              <a:off x="57048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0" name="十字形 1189"/>
            <p:cNvSpPr/>
            <p:nvPr/>
          </p:nvSpPr>
          <p:spPr>
            <a:xfrm>
              <a:off x="87437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1" name="十字形 1190"/>
            <p:cNvSpPr/>
            <p:nvPr/>
          </p:nvSpPr>
          <p:spPr>
            <a:xfrm>
              <a:off x="117826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2" name="十字形 1191"/>
            <p:cNvSpPr/>
            <p:nvPr/>
          </p:nvSpPr>
          <p:spPr>
            <a:xfrm>
              <a:off x="148214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3" name="十字形 1192"/>
            <p:cNvSpPr/>
            <p:nvPr/>
          </p:nvSpPr>
          <p:spPr>
            <a:xfrm>
              <a:off x="178603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4" name="十字形 1193"/>
            <p:cNvSpPr/>
            <p:nvPr/>
          </p:nvSpPr>
          <p:spPr>
            <a:xfrm>
              <a:off x="208992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5" name="十字形 1194"/>
            <p:cNvSpPr/>
            <p:nvPr/>
          </p:nvSpPr>
          <p:spPr>
            <a:xfrm>
              <a:off x="239380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6" name="十字形 1195"/>
            <p:cNvSpPr/>
            <p:nvPr/>
          </p:nvSpPr>
          <p:spPr>
            <a:xfrm>
              <a:off x="269769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7" name="十字形 1196"/>
            <p:cNvSpPr/>
            <p:nvPr/>
          </p:nvSpPr>
          <p:spPr>
            <a:xfrm>
              <a:off x="300158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8" name="十字形 1197"/>
            <p:cNvSpPr/>
            <p:nvPr/>
          </p:nvSpPr>
          <p:spPr>
            <a:xfrm>
              <a:off x="330547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9" name="十字形 1198"/>
            <p:cNvSpPr/>
            <p:nvPr/>
          </p:nvSpPr>
          <p:spPr>
            <a:xfrm>
              <a:off x="360935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0" name="十字形 1199"/>
            <p:cNvSpPr/>
            <p:nvPr/>
          </p:nvSpPr>
          <p:spPr>
            <a:xfrm>
              <a:off x="391324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1" name="十字形 1200"/>
            <p:cNvSpPr/>
            <p:nvPr/>
          </p:nvSpPr>
          <p:spPr>
            <a:xfrm>
              <a:off x="421713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2" name="十字形 1201"/>
            <p:cNvSpPr/>
            <p:nvPr/>
          </p:nvSpPr>
          <p:spPr>
            <a:xfrm>
              <a:off x="452101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3" name="十字形 1202"/>
            <p:cNvSpPr/>
            <p:nvPr/>
          </p:nvSpPr>
          <p:spPr>
            <a:xfrm>
              <a:off x="482490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4" name="十字形 1203"/>
            <p:cNvSpPr/>
            <p:nvPr/>
          </p:nvSpPr>
          <p:spPr>
            <a:xfrm>
              <a:off x="512879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5" name="十字形 1204"/>
            <p:cNvSpPr/>
            <p:nvPr/>
          </p:nvSpPr>
          <p:spPr>
            <a:xfrm>
              <a:off x="543268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6" name="十字形 1205"/>
            <p:cNvSpPr/>
            <p:nvPr/>
          </p:nvSpPr>
          <p:spPr>
            <a:xfrm>
              <a:off x="573656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7" name="十字形 1206"/>
            <p:cNvSpPr/>
            <p:nvPr/>
          </p:nvSpPr>
          <p:spPr>
            <a:xfrm>
              <a:off x="604045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8" name="十字形 1207"/>
            <p:cNvSpPr/>
            <p:nvPr/>
          </p:nvSpPr>
          <p:spPr>
            <a:xfrm>
              <a:off x="634434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9" name="十字形 1208"/>
            <p:cNvSpPr/>
            <p:nvPr/>
          </p:nvSpPr>
          <p:spPr>
            <a:xfrm>
              <a:off x="664822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0" name="十字形 1209"/>
            <p:cNvSpPr/>
            <p:nvPr/>
          </p:nvSpPr>
          <p:spPr>
            <a:xfrm>
              <a:off x="695211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1" name="十字形 1210"/>
            <p:cNvSpPr/>
            <p:nvPr/>
          </p:nvSpPr>
          <p:spPr>
            <a:xfrm>
              <a:off x="725600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2" name="十字形 1211"/>
            <p:cNvSpPr/>
            <p:nvPr/>
          </p:nvSpPr>
          <p:spPr>
            <a:xfrm>
              <a:off x="755989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3" name="十字形 1212"/>
            <p:cNvSpPr/>
            <p:nvPr/>
          </p:nvSpPr>
          <p:spPr>
            <a:xfrm>
              <a:off x="26659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4" name="十字形 1213"/>
            <p:cNvSpPr/>
            <p:nvPr/>
          </p:nvSpPr>
          <p:spPr>
            <a:xfrm>
              <a:off x="57048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5" name="十字形 1214"/>
            <p:cNvSpPr/>
            <p:nvPr/>
          </p:nvSpPr>
          <p:spPr>
            <a:xfrm>
              <a:off x="87437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6" name="十字形 1215"/>
            <p:cNvSpPr/>
            <p:nvPr/>
          </p:nvSpPr>
          <p:spPr>
            <a:xfrm>
              <a:off x="117826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7" name="十字形 1216"/>
            <p:cNvSpPr/>
            <p:nvPr/>
          </p:nvSpPr>
          <p:spPr>
            <a:xfrm>
              <a:off x="148214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8" name="十字形 1217"/>
            <p:cNvSpPr/>
            <p:nvPr/>
          </p:nvSpPr>
          <p:spPr>
            <a:xfrm>
              <a:off x="178603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9" name="十字形 1218"/>
            <p:cNvSpPr/>
            <p:nvPr/>
          </p:nvSpPr>
          <p:spPr>
            <a:xfrm>
              <a:off x="208992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0" name="十字形 1219"/>
            <p:cNvSpPr/>
            <p:nvPr/>
          </p:nvSpPr>
          <p:spPr>
            <a:xfrm>
              <a:off x="239380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1" name="十字形 1220"/>
            <p:cNvSpPr/>
            <p:nvPr/>
          </p:nvSpPr>
          <p:spPr>
            <a:xfrm>
              <a:off x="269769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2" name="十字形 1221"/>
            <p:cNvSpPr/>
            <p:nvPr/>
          </p:nvSpPr>
          <p:spPr>
            <a:xfrm>
              <a:off x="300158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3" name="十字形 1222"/>
            <p:cNvSpPr/>
            <p:nvPr/>
          </p:nvSpPr>
          <p:spPr>
            <a:xfrm>
              <a:off x="330547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4" name="十字形 1223"/>
            <p:cNvSpPr/>
            <p:nvPr/>
          </p:nvSpPr>
          <p:spPr>
            <a:xfrm>
              <a:off x="360935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5" name="十字形 1224"/>
            <p:cNvSpPr/>
            <p:nvPr/>
          </p:nvSpPr>
          <p:spPr>
            <a:xfrm>
              <a:off x="391324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6" name="十字形 1225"/>
            <p:cNvSpPr/>
            <p:nvPr/>
          </p:nvSpPr>
          <p:spPr>
            <a:xfrm>
              <a:off x="421713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7" name="十字形 1226"/>
            <p:cNvSpPr/>
            <p:nvPr/>
          </p:nvSpPr>
          <p:spPr>
            <a:xfrm>
              <a:off x="452101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8" name="十字形 1227"/>
            <p:cNvSpPr/>
            <p:nvPr/>
          </p:nvSpPr>
          <p:spPr>
            <a:xfrm>
              <a:off x="482490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9" name="十字形 1228"/>
            <p:cNvSpPr/>
            <p:nvPr/>
          </p:nvSpPr>
          <p:spPr>
            <a:xfrm>
              <a:off x="512879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0" name="十字形 1229"/>
            <p:cNvSpPr/>
            <p:nvPr/>
          </p:nvSpPr>
          <p:spPr>
            <a:xfrm>
              <a:off x="543268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1" name="十字形 1230"/>
            <p:cNvSpPr/>
            <p:nvPr/>
          </p:nvSpPr>
          <p:spPr>
            <a:xfrm>
              <a:off x="573656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2" name="十字形 1231"/>
            <p:cNvSpPr/>
            <p:nvPr/>
          </p:nvSpPr>
          <p:spPr>
            <a:xfrm>
              <a:off x="604045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3" name="十字形 1232"/>
            <p:cNvSpPr/>
            <p:nvPr/>
          </p:nvSpPr>
          <p:spPr>
            <a:xfrm>
              <a:off x="634434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4" name="十字形 1233"/>
            <p:cNvSpPr/>
            <p:nvPr/>
          </p:nvSpPr>
          <p:spPr>
            <a:xfrm>
              <a:off x="664822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5" name="十字形 1234"/>
            <p:cNvSpPr/>
            <p:nvPr/>
          </p:nvSpPr>
          <p:spPr>
            <a:xfrm>
              <a:off x="695211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6" name="十字形 1235"/>
            <p:cNvSpPr/>
            <p:nvPr/>
          </p:nvSpPr>
          <p:spPr>
            <a:xfrm>
              <a:off x="725600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7" name="十字形 1236"/>
            <p:cNvSpPr/>
            <p:nvPr/>
          </p:nvSpPr>
          <p:spPr>
            <a:xfrm>
              <a:off x="755989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8" name="十字形 1237"/>
            <p:cNvSpPr/>
            <p:nvPr/>
          </p:nvSpPr>
          <p:spPr>
            <a:xfrm>
              <a:off x="26659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9" name="十字形 1238"/>
            <p:cNvSpPr/>
            <p:nvPr/>
          </p:nvSpPr>
          <p:spPr>
            <a:xfrm>
              <a:off x="57048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0" name="十字形 1239"/>
            <p:cNvSpPr/>
            <p:nvPr/>
          </p:nvSpPr>
          <p:spPr>
            <a:xfrm>
              <a:off x="87437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1" name="十字形 1240"/>
            <p:cNvSpPr/>
            <p:nvPr/>
          </p:nvSpPr>
          <p:spPr>
            <a:xfrm>
              <a:off x="117826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2" name="十字形 1241"/>
            <p:cNvSpPr/>
            <p:nvPr/>
          </p:nvSpPr>
          <p:spPr>
            <a:xfrm>
              <a:off x="148214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3" name="十字形 1242"/>
            <p:cNvSpPr/>
            <p:nvPr/>
          </p:nvSpPr>
          <p:spPr>
            <a:xfrm>
              <a:off x="178603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4" name="十字形 1243"/>
            <p:cNvSpPr/>
            <p:nvPr/>
          </p:nvSpPr>
          <p:spPr>
            <a:xfrm>
              <a:off x="208992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5" name="十字形 1244"/>
            <p:cNvSpPr/>
            <p:nvPr/>
          </p:nvSpPr>
          <p:spPr>
            <a:xfrm>
              <a:off x="239380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6" name="十字形 1245"/>
            <p:cNvSpPr/>
            <p:nvPr/>
          </p:nvSpPr>
          <p:spPr>
            <a:xfrm>
              <a:off x="269769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7" name="十字形 1246"/>
            <p:cNvSpPr/>
            <p:nvPr/>
          </p:nvSpPr>
          <p:spPr>
            <a:xfrm>
              <a:off x="300158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8" name="十字形 1247"/>
            <p:cNvSpPr/>
            <p:nvPr/>
          </p:nvSpPr>
          <p:spPr>
            <a:xfrm>
              <a:off x="330547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9" name="十字形 1248"/>
            <p:cNvSpPr/>
            <p:nvPr/>
          </p:nvSpPr>
          <p:spPr>
            <a:xfrm>
              <a:off x="360935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0" name="十字形 1249"/>
            <p:cNvSpPr/>
            <p:nvPr/>
          </p:nvSpPr>
          <p:spPr>
            <a:xfrm>
              <a:off x="391324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1" name="十字形 1250"/>
            <p:cNvSpPr/>
            <p:nvPr/>
          </p:nvSpPr>
          <p:spPr>
            <a:xfrm>
              <a:off x="421713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2" name="十字形 1251"/>
            <p:cNvSpPr/>
            <p:nvPr/>
          </p:nvSpPr>
          <p:spPr>
            <a:xfrm>
              <a:off x="452101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3" name="十字形 1252"/>
            <p:cNvSpPr/>
            <p:nvPr/>
          </p:nvSpPr>
          <p:spPr>
            <a:xfrm>
              <a:off x="482490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4" name="十字形 1253"/>
            <p:cNvSpPr/>
            <p:nvPr/>
          </p:nvSpPr>
          <p:spPr>
            <a:xfrm>
              <a:off x="512879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5" name="十字形 1254"/>
            <p:cNvSpPr/>
            <p:nvPr/>
          </p:nvSpPr>
          <p:spPr>
            <a:xfrm>
              <a:off x="543268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6" name="十字形 1255"/>
            <p:cNvSpPr/>
            <p:nvPr/>
          </p:nvSpPr>
          <p:spPr>
            <a:xfrm>
              <a:off x="573656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7" name="十字形 1256"/>
            <p:cNvSpPr/>
            <p:nvPr/>
          </p:nvSpPr>
          <p:spPr>
            <a:xfrm>
              <a:off x="604045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8" name="十字形 1257"/>
            <p:cNvSpPr/>
            <p:nvPr/>
          </p:nvSpPr>
          <p:spPr>
            <a:xfrm>
              <a:off x="634434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9" name="十字形 1258"/>
            <p:cNvSpPr/>
            <p:nvPr/>
          </p:nvSpPr>
          <p:spPr>
            <a:xfrm>
              <a:off x="664822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0" name="十字形 1259"/>
            <p:cNvSpPr/>
            <p:nvPr/>
          </p:nvSpPr>
          <p:spPr>
            <a:xfrm>
              <a:off x="695211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1" name="十字形 1260"/>
            <p:cNvSpPr/>
            <p:nvPr/>
          </p:nvSpPr>
          <p:spPr>
            <a:xfrm>
              <a:off x="725600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2" name="十字形 1261"/>
            <p:cNvSpPr/>
            <p:nvPr/>
          </p:nvSpPr>
          <p:spPr>
            <a:xfrm>
              <a:off x="755989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3" name="十字形 1262"/>
            <p:cNvSpPr/>
            <p:nvPr/>
          </p:nvSpPr>
          <p:spPr>
            <a:xfrm>
              <a:off x="26659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4" name="十字形 1263"/>
            <p:cNvSpPr/>
            <p:nvPr/>
          </p:nvSpPr>
          <p:spPr>
            <a:xfrm>
              <a:off x="57048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5" name="十字形 1264"/>
            <p:cNvSpPr/>
            <p:nvPr/>
          </p:nvSpPr>
          <p:spPr>
            <a:xfrm>
              <a:off x="87437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6" name="十字形 1265"/>
            <p:cNvSpPr/>
            <p:nvPr/>
          </p:nvSpPr>
          <p:spPr>
            <a:xfrm>
              <a:off x="117826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7" name="十字形 1266"/>
            <p:cNvSpPr/>
            <p:nvPr/>
          </p:nvSpPr>
          <p:spPr>
            <a:xfrm>
              <a:off x="148214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8" name="十字形 1267"/>
            <p:cNvSpPr/>
            <p:nvPr/>
          </p:nvSpPr>
          <p:spPr>
            <a:xfrm>
              <a:off x="178603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9" name="十字形 1268"/>
            <p:cNvSpPr/>
            <p:nvPr/>
          </p:nvSpPr>
          <p:spPr>
            <a:xfrm>
              <a:off x="208992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0" name="十字形 1269"/>
            <p:cNvSpPr/>
            <p:nvPr/>
          </p:nvSpPr>
          <p:spPr>
            <a:xfrm>
              <a:off x="239380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1" name="十字形 1270"/>
            <p:cNvSpPr/>
            <p:nvPr/>
          </p:nvSpPr>
          <p:spPr>
            <a:xfrm>
              <a:off x="269769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2" name="十字形 1271"/>
            <p:cNvSpPr/>
            <p:nvPr/>
          </p:nvSpPr>
          <p:spPr>
            <a:xfrm>
              <a:off x="300158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3" name="十字形 1272"/>
            <p:cNvSpPr/>
            <p:nvPr/>
          </p:nvSpPr>
          <p:spPr>
            <a:xfrm>
              <a:off x="330547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4" name="十字形 1273"/>
            <p:cNvSpPr/>
            <p:nvPr/>
          </p:nvSpPr>
          <p:spPr>
            <a:xfrm>
              <a:off x="360935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5" name="十字形 1274"/>
            <p:cNvSpPr/>
            <p:nvPr/>
          </p:nvSpPr>
          <p:spPr>
            <a:xfrm>
              <a:off x="391324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6" name="十字形 1275"/>
            <p:cNvSpPr/>
            <p:nvPr/>
          </p:nvSpPr>
          <p:spPr>
            <a:xfrm>
              <a:off x="421713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7" name="十字形 1276"/>
            <p:cNvSpPr/>
            <p:nvPr/>
          </p:nvSpPr>
          <p:spPr>
            <a:xfrm>
              <a:off x="452101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8" name="十字形 1277"/>
            <p:cNvSpPr/>
            <p:nvPr/>
          </p:nvSpPr>
          <p:spPr>
            <a:xfrm>
              <a:off x="482490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9" name="十字形 1278"/>
            <p:cNvSpPr/>
            <p:nvPr/>
          </p:nvSpPr>
          <p:spPr>
            <a:xfrm>
              <a:off x="512879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0" name="十字形 1279"/>
            <p:cNvSpPr/>
            <p:nvPr/>
          </p:nvSpPr>
          <p:spPr>
            <a:xfrm>
              <a:off x="543268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1" name="十字形 1280"/>
            <p:cNvSpPr/>
            <p:nvPr/>
          </p:nvSpPr>
          <p:spPr>
            <a:xfrm>
              <a:off x="573656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2" name="十字形 1281"/>
            <p:cNvSpPr/>
            <p:nvPr/>
          </p:nvSpPr>
          <p:spPr>
            <a:xfrm>
              <a:off x="604045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3" name="十字形 1282"/>
            <p:cNvSpPr/>
            <p:nvPr/>
          </p:nvSpPr>
          <p:spPr>
            <a:xfrm>
              <a:off x="634434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4" name="十字形 1283"/>
            <p:cNvSpPr/>
            <p:nvPr/>
          </p:nvSpPr>
          <p:spPr>
            <a:xfrm>
              <a:off x="664822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5" name="十字形 1284"/>
            <p:cNvSpPr/>
            <p:nvPr/>
          </p:nvSpPr>
          <p:spPr>
            <a:xfrm>
              <a:off x="695211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6" name="十字形 1285"/>
            <p:cNvSpPr/>
            <p:nvPr/>
          </p:nvSpPr>
          <p:spPr>
            <a:xfrm>
              <a:off x="725600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7" name="十字形 1286"/>
            <p:cNvSpPr/>
            <p:nvPr/>
          </p:nvSpPr>
          <p:spPr>
            <a:xfrm>
              <a:off x="755989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grpSp>
      <p:grpSp>
        <p:nvGrpSpPr>
          <p:cNvPr id="1290" name="组合 1289"/>
          <p:cNvGrpSpPr/>
          <p:nvPr userDrawn="1"/>
        </p:nvGrpSpPr>
        <p:grpSpPr>
          <a:xfrm>
            <a:off x="451695" y="6237288"/>
            <a:ext cx="225772" cy="166478"/>
            <a:chOff x="451694" y="6237287"/>
            <a:chExt cx="429246" cy="316515"/>
          </a:xfrm>
        </p:grpSpPr>
        <p:sp>
          <p:nvSpPr>
            <p:cNvPr id="1291" name="任意多边形: 形状 129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2" name="任意多边形: 形状 129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3" name="任意多边形: 形状 129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4" name="任意多边形: 形状 129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5" name="任意多边形: 形状 129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6" name="任意多边形: 形状 129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7" name="任意多边形: 形状 129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8" name="任意多边形: 形状 129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9" name="任意多边形: 形状 129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0" name="任意多边形: 形状 129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1" name="任意多边形: 形状 130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2" name="任意多边形: 形状 130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pic>
        <p:nvPicPr>
          <p:cNvPr id="2" name="Picture 4"/>
          <p:cNvPicPr>
            <a:picLocks noChangeAspect="1"/>
          </p:cNvPicPr>
          <p:nvPr userDrawn="1"/>
        </p:nvPicPr>
        <p:blipFill>
          <a:blip r:embed="rId4"/>
          <a:stretch>
            <a:fillRect/>
          </a:stretch>
        </p:blipFill>
        <p:spPr>
          <a:xfrm>
            <a:off x="10985990" y="200973"/>
            <a:ext cx="1002109" cy="409686"/>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653" name="图片 652"/>
          <p:cNvPicPr>
            <a:picLocks noChangeAspect="1"/>
          </p:cNvPicPr>
          <p:nvPr userDrawn="1"/>
        </p:nvPicPr>
        <p:blipFill>
          <a:blip r:embed="rId2">
            <a:alphaModFix amt="71000"/>
            <a:extLst>
              <a:ext uri="{28A0092B-C50C-407E-A947-70E740481C1C}">
                <a14:useLocalDpi xmlns:a14="http://schemas.microsoft.com/office/drawing/2010/main" val="0"/>
              </a:ext>
            </a:extLst>
          </a:blip>
          <a:srcRect l="22268" r="22268"/>
          <a:stretch>
            <a:fillRect/>
          </a:stretch>
        </p:blipFill>
        <p:spPr>
          <a:xfrm>
            <a:off x="5429879" y="0"/>
            <a:ext cx="6762122" cy="6858000"/>
          </a:xfrm>
          <a:prstGeom prst="rect">
            <a:avLst/>
          </a:prstGeom>
        </p:spPr>
      </p:pic>
      <p:sp>
        <p:nvSpPr>
          <p:cNvPr id="654" name="任意多边形: 形状 653"/>
          <p:cNvSpPr/>
          <p:nvPr userDrawn="1"/>
        </p:nvSpPr>
        <p:spPr>
          <a:xfrm flipH="1">
            <a:off x="-1871" y="0"/>
            <a:ext cx="6338623"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grpSp>
        <p:nvGrpSpPr>
          <p:cNvPr id="662" name="组合 661"/>
          <p:cNvGrpSpPr/>
          <p:nvPr userDrawn="1"/>
        </p:nvGrpSpPr>
        <p:grpSpPr>
          <a:xfrm>
            <a:off x="-1381958" y="-263"/>
            <a:ext cx="7477958" cy="6990927"/>
            <a:chOff x="266598" y="970107"/>
            <a:chExt cx="7477958" cy="6990927"/>
          </a:xfrm>
          <a:noFill/>
        </p:grpSpPr>
        <p:sp>
          <p:nvSpPr>
            <p:cNvPr id="663" name="十字形 662"/>
            <p:cNvSpPr/>
            <p:nvPr/>
          </p:nvSpPr>
          <p:spPr>
            <a:xfrm>
              <a:off x="26659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4" name="十字形 663"/>
            <p:cNvSpPr/>
            <p:nvPr/>
          </p:nvSpPr>
          <p:spPr>
            <a:xfrm>
              <a:off x="57048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5" name="十字形 664"/>
            <p:cNvSpPr/>
            <p:nvPr/>
          </p:nvSpPr>
          <p:spPr>
            <a:xfrm>
              <a:off x="87437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6" name="十字形 665"/>
            <p:cNvSpPr/>
            <p:nvPr/>
          </p:nvSpPr>
          <p:spPr>
            <a:xfrm>
              <a:off x="117826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7" name="十字形 666"/>
            <p:cNvSpPr/>
            <p:nvPr/>
          </p:nvSpPr>
          <p:spPr>
            <a:xfrm>
              <a:off x="148214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8" name="十字形 667"/>
            <p:cNvSpPr/>
            <p:nvPr/>
          </p:nvSpPr>
          <p:spPr>
            <a:xfrm>
              <a:off x="178603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69" name="十字形 668"/>
            <p:cNvSpPr/>
            <p:nvPr/>
          </p:nvSpPr>
          <p:spPr>
            <a:xfrm>
              <a:off x="208992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0" name="十字形 669"/>
            <p:cNvSpPr/>
            <p:nvPr/>
          </p:nvSpPr>
          <p:spPr>
            <a:xfrm>
              <a:off x="2393808"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1" name="十字形 670"/>
            <p:cNvSpPr/>
            <p:nvPr/>
          </p:nvSpPr>
          <p:spPr>
            <a:xfrm>
              <a:off x="269769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2" name="十字形 671"/>
            <p:cNvSpPr/>
            <p:nvPr/>
          </p:nvSpPr>
          <p:spPr>
            <a:xfrm>
              <a:off x="300158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3" name="十字形 672"/>
            <p:cNvSpPr/>
            <p:nvPr/>
          </p:nvSpPr>
          <p:spPr>
            <a:xfrm>
              <a:off x="330547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4" name="十字形 673"/>
            <p:cNvSpPr/>
            <p:nvPr/>
          </p:nvSpPr>
          <p:spPr>
            <a:xfrm>
              <a:off x="360935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5" name="十字形 674"/>
            <p:cNvSpPr/>
            <p:nvPr/>
          </p:nvSpPr>
          <p:spPr>
            <a:xfrm>
              <a:off x="391324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6" name="十字形 675"/>
            <p:cNvSpPr/>
            <p:nvPr/>
          </p:nvSpPr>
          <p:spPr>
            <a:xfrm>
              <a:off x="4217131"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7" name="十字形 676"/>
            <p:cNvSpPr/>
            <p:nvPr/>
          </p:nvSpPr>
          <p:spPr>
            <a:xfrm>
              <a:off x="452101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8" name="十字形 677"/>
            <p:cNvSpPr/>
            <p:nvPr/>
          </p:nvSpPr>
          <p:spPr>
            <a:xfrm>
              <a:off x="482490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79" name="十字形 678"/>
            <p:cNvSpPr/>
            <p:nvPr/>
          </p:nvSpPr>
          <p:spPr>
            <a:xfrm>
              <a:off x="5128793"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0" name="十字形 679"/>
            <p:cNvSpPr/>
            <p:nvPr/>
          </p:nvSpPr>
          <p:spPr>
            <a:xfrm>
              <a:off x="543268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1" name="十字形 680"/>
            <p:cNvSpPr/>
            <p:nvPr/>
          </p:nvSpPr>
          <p:spPr>
            <a:xfrm>
              <a:off x="5736567"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2" name="十字形 681"/>
            <p:cNvSpPr/>
            <p:nvPr/>
          </p:nvSpPr>
          <p:spPr>
            <a:xfrm>
              <a:off x="6040455"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3" name="十字形 682"/>
            <p:cNvSpPr/>
            <p:nvPr/>
          </p:nvSpPr>
          <p:spPr>
            <a:xfrm>
              <a:off x="6344342"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4" name="十字形 683"/>
            <p:cNvSpPr/>
            <p:nvPr/>
          </p:nvSpPr>
          <p:spPr>
            <a:xfrm>
              <a:off x="6648229"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5" name="十字形 684"/>
            <p:cNvSpPr/>
            <p:nvPr/>
          </p:nvSpPr>
          <p:spPr>
            <a:xfrm>
              <a:off x="6952116"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6" name="十字形 685"/>
            <p:cNvSpPr/>
            <p:nvPr/>
          </p:nvSpPr>
          <p:spPr>
            <a:xfrm>
              <a:off x="7256004"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7" name="十字形 686"/>
            <p:cNvSpPr/>
            <p:nvPr/>
          </p:nvSpPr>
          <p:spPr>
            <a:xfrm>
              <a:off x="7559890" y="97010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8" name="十字形 687"/>
            <p:cNvSpPr/>
            <p:nvPr/>
          </p:nvSpPr>
          <p:spPr>
            <a:xfrm>
              <a:off x="26659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89" name="十字形 688"/>
            <p:cNvSpPr/>
            <p:nvPr/>
          </p:nvSpPr>
          <p:spPr>
            <a:xfrm>
              <a:off x="57048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0" name="十字形 689"/>
            <p:cNvSpPr/>
            <p:nvPr/>
          </p:nvSpPr>
          <p:spPr>
            <a:xfrm>
              <a:off x="87437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1" name="十字形 690"/>
            <p:cNvSpPr/>
            <p:nvPr/>
          </p:nvSpPr>
          <p:spPr>
            <a:xfrm>
              <a:off x="117826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2" name="十字形 691"/>
            <p:cNvSpPr/>
            <p:nvPr/>
          </p:nvSpPr>
          <p:spPr>
            <a:xfrm>
              <a:off x="148214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3" name="十字形 692"/>
            <p:cNvSpPr/>
            <p:nvPr/>
          </p:nvSpPr>
          <p:spPr>
            <a:xfrm>
              <a:off x="178603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4" name="十字形 693"/>
            <p:cNvSpPr/>
            <p:nvPr/>
          </p:nvSpPr>
          <p:spPr>
            <a:xfrm>
              <a:off x="208992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5" name="十字形 694"/>
            <p:cNvSpPr/>
            <p:nvPr/>
          </p:nvSpPr>
          <p:spPr>
            <a:xfrm>
              <a:off x="2393808"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6" name="十字形 695"/>
            <p:cNvSpPr/>
            <p:nvPr/>
          </p:nvSpPr>
          <p:spPr>
            <a:xfrm>
              <a:off x="269769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7" name="十字形 696"/>
            <p:cNvSpPr/>
            <p:nvPr/>
          </p:nvSpPr>
          <p:spPr>
            <a:xfrm>
              <a:off x="300158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8" name="十字形 697"/>
            <p:cNvSpPr/>
            <p:nvPr/>
          </p:nvSpPr>
          <p:spPr>
            <a:xfrm>
              <a:off x="330547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99" name="十字形 698"/>
            <p:cNvSpPr/>
            <p:nvPr/>
          </p:nvSpPr>
          <p:spPr>
            <a:xfrm>
              <a:off x="360935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0" name="十字形 699"/>
            <p:cNvSpPr/>
            <p:nvPr/>
          </p:nvSpPr>
          <p:spPr>
            <a:xfrm>
              <a:off x="391324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1" name="十字形 700"/>
            <p:cNvSpPr/>
            <p:nvPr/>
          </p:nvSpPr>
          <p:spPr>
            <a:xfrm>
              <a:off x="4217131"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2" name="十字形 701"/>
            <p:cNvSpPr/>
            <p:nvPr/>
          </p:nvSpPr>
          <p:spPr>
            <a:xfrm>
              <a:off x="452101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3" name="十字形 702"/>
            <p:cNvSpPr/>
            <p:nvPr/>
          </p:nvSpPr>
          <p:spPr>
            <a:xfrm>
              <a:off x="482490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4" name="十字形 703"/>
            <p:cNvSpPr/>
            <p:nvPr/>
          </p:nvSpPr>
          <p:spPr>
            <a:xfrm>
              <a:off x="5128793"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5" name="十字形 704"/>
            <p:cNvSpPr/>
            <p:nvPr/>
          </p:nvSpPr>
          <p:spPr>
            <a:xfrm>
              <a:off x="543268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6" name="十字形 705"/>
            <p:cNvSpPr/>
            <p:nvPr/>
          </p:nvSpPr>
          <p:spPr>
            <a:xfrm>
              <a:off x="5736567"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7" name="十字形 706"/>
            <p:cNvSpPr/>
            <p:nvPr/>
          </p:nvSpPr>
          <p:spPr>
            <a:xfrm>
              <a:off x="6040455"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8" name="十字形 707"/>
            <p:cNvSpPr/>
            <p:nvPr/>
          </p:nvSpPr>
          <p:spPr>
            <a:xfrm>
              <a:off x="6344342"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09" name="十字形 708"/>
            <p:cNvSpPr/>
            <p:nvPr/>
          </p:nvSpPr>
          <p:spPr>
            <a:xfrm>
              <a:off x="6648229"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0" name="十字形 709"/>
            <p:cNvSpPr/>
            <p:nvPr/>
          </p:nvSpPr>
          <p:spPr>
            <a:xfrm>
              <a:off x="6952116"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1" name="十字形 710"/>
            <p:cNvSpPr/>
            <p:nvPr/>
          </p:nvSpPr>
          <p:spPr>
            <a:xfrm>
              <a:off x="7256004"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2" name="十字形 711"/>
            <p:cNvSpPr/>
            <p:nvPr/>
          </p:nvSpPr>
          <p:spPr>
            <a:xfrm>
              <a:off x="7559890" y="125370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3" name="十字形 712"/>
            <p:cNvSpPr/>
            <p:nvPr/>
          </p:nvSpPr>
          <p:spPr>
            <a:xfrm>
              <a:off x="26659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4" name="十字形 713"/>
            <p:cNvSpPr/>
            <p:nvPr/>
          </p:nvSpPr>
          <p:spPr>
            <a:xfrm>
              <a:off x="57048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5" name="十字形 714"/>
            <p:cNvSpPr/>
            <p:nvPr/>
          </p:nvSpPr>
          <p:spPr>
            <a:xfrm>
              <a:off x="87437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6" name="十字形 715"/>
            <p:cNvSpPr/>
            <p:nvPr/>
          </p:nvSpPr>
          <p:spPr>
            <a:xfrm>
              <a:off x="117826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7" name="十字形 716"/>
            <p:cNvSpPr/>
            <p:nvPr/>
          </p:nvSpPr>
          <p:spPr>
            <a:xfrm>
              <a:off x="148214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8" name="十字形 717"/>
            <p:cNvSpPr/>
            <p:nvPr/>
          </p:nvSpPr>
          <p:spPr>
            <a:xfrm>
              <a:off x="178603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19" name="十字形 718"/>
            <p:cNvSpPr/>
            <p:nvPr/>
          </p:nvSpPr>
          <p:spPr>
            <a:xfrm>
              <a:off x="208992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0" name="十字形 719"/>
            <p:cNvSpPr/>
            <p:nvPr/>
          </p:nvSpPr>
          <p:spPr>
            <a:xfrm>
              <a:off x="2393808"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1" name="十字形 720"/>
            <p:cNvSpPr/>
            <p:nvPr/>
          </p:nvSpPr>
          <p:spPr>
            <a:xfrm>
              <a:off x="269769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2" name="十字形 721"/>
            <p:cNvSpPr/>
            <p:nvPr/>
          </p:nvSpPr>
          <p:spPr>
            <a:xfrm>
              <a:off x="300158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3" name="十字形 722"/>
            <p:cNvSpPr/>
            <p:nvPr/>
          </p:nvSpPr>
          <p:spPr>
            <a:xfrm>
              <a:off x="330547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4" name="十字形 723"/>
            <p:cNvSpPr/>
            <p:nvPr/>
          </p:nvSpPr>
          <p:spPr>
            <a:xfrm>
              <a:off x="360935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5" name="十字形 724"/>
            <p:cNvSpPr/>
            <p:nvPr/>
          </p:nvSpPr>
          <p:spPr>
            <a:xfrm>
              <a:off x="391324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6" name="十字形 725"/>
            <p:cNvSpPr/>
            <p:nvPr/>
          </p:nvSpPr>
          <p:spPr>
            <a:xfrm>
              <a:off x="4217131"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7" name="十字形 726"/>
            <p:cNvSpPr/>
            <p:nvPr/>
          </p:nvSpPr>
          <p:spPr>
            <a:xfrm>
              <a:off x="452101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8" name="十字形 727"/>
            <p:cNvSpPr/>
            <p:nvPr/>
          </p:nvSpPr>
          <p:spPr>
            <a:xfrm>
              <a:off x="482490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29" name="十字形 728"/>
            <p:cNvSpPr/>
            <p:nvPr/>
          </p:nvSpPr>
          <p:spPr>
            <a:xfrm>
              <a:off x="5128793"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0" name="十字形 729"/>
            <p:cNvSpPr/>
            <p:nvPr/>
          </p:nvSpPr>
          <p:spPr>
            <a:xfrm>
              <a:off x="543268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1" name="十字形 730"/>
            <p:cNvSpPr/>
            <p:nvPr/>
          </p:nvSpPr>
          <p:spPr>
            <a:xfrm>
              <a:off x="5736567"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2" name="十字形 731"/>
            <p:cNvSpPr/>
            <p:nvPr/>
          </p:nvSpPr>
          <p:spPr>
            <a:xfrm>
              <a:off x="6040455"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3" name="十字形 732"/>
            <p:cNvSpPr/>
            <p:nvPr/>
          </p:nvSpPr>
          <p:spPr>
            <a:xfrm>
              <a:off x="6344342"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4" name="十字形 733"/>
            <p:cNvSpPr/>
            <p:nvPr/>
          </p:nvSpPr>
          <p:spPr>
            <a:xfrm>
              <a:off x="6648229"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5" name="十字形 734"/>
            <p:cNvSpPr/>
            <p:nvPr/>
          </p:nvSpPr>
          <p:spPr>
            <a:xfrm>
              <a:off x="6952116"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6" name="十字形 735"/>
            <p:cNvSpPr/>
            <p:nvPr/>
          </p:nvSpPr>
          <p:spPr>
            <a:xfrm>
              <a:off x="7256004"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7" name="十字形 736"/>
            <p:cNvSpPr/>
            <p:nvPr/>
          </p:nvSpPr>
          <p:spPr>
            <a:xfrm>
              <a:off x="7559890" y="153729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8" name="十字形 737"/>
            <p:cNvSpPr/>
            <p:nvPr/>
          </p:nvSpPr>
          <p:spPr>
            <a:xfrm>
              <a:off x="26659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39" name="十字形 738"/>
            <p:cNvSpPr/>
            <p:nvPr/>
          </p:nvSpPr>
          <p:spPr>
            <a:xfrm>
              <a:off x="57048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0" name="十字形 739"/>
            <p:cNvSpPr/>
            <p:nvPr/>
          </p:nvSpPr>
          <p:spPr>
            <a:xfrm>
              <a:off x="87437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1" name="十字形 740"/>
            <p:cNvSpPr/>
            <p:nvPr/>
          </p:nvSpPr>
          <p:spPr>
            <a:xfrm>
              <a:off x="117826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2" name="十字形 741"/>
            <p:cNvSpPr/>
            <p:nvPr/>
          </p:nvSpPr>
          <p:spPr>
            <a:xfrm>
              <a:off x="148214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3" name="十字形 742"/>
            <p:cNvSpPr/>
            <p:nvPr/>
          </p:nvSpPr>
          <p:spPr>
            <a:xfrm>
              <a:off x="178603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4" name="十字形 743"/>
            <p:cNvSpPr/>
            <p:nvPr/>
          </p:nvSpPr>
          <p:spPr>
            <a:xfrm>
              <a:off x="208992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5" name="十字形 744"/>
            <p:cNvSpPr/>
            <p:nvPr/>
          </p:nvSpPr>
          <p:spPr>
            <a:xfrm>
              <a:off x="2393808"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6" name="十字形 745"/>
            <p:cNvSpPr/>
            <p:nvPr/>
          </p:nvSpPr>
          <p:spPr>
            <a:xfrm>
              <a:off x="269769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7" name="十字形 746"/>
            <p:cNvSpPr/>
            <p:nvPr/>
          </p:nvSpPr>
          <p:spPr>
            <a:xfrm>
              <a:off x="300158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8" name="十字形 747"/>
            <p:cNvSpPr/>
            <p:nvPr/>
          </p:nvSpPr>
          <p:spPr>
            <a:xfrm>
              <a:off x="330547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49" name="十字形 748"/>
            <p:cNvSpPr/>
            <p:nvPr/>
          </p:nvSpPr>
          <p:spPr>
            <a:xfrm>
              <a:off x="360935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0" name="十字形 749"/>
            <p:cNvSpPr/>
            <p:nvPr/>
          </p:nvSpPr>
          <p:spPr>
            <a:xfrm>
              <a:off x="391324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1" name="十字形 750"/>
            <p:cNvSpPr/>
            <p:nvPr/>
          </p:nvSpPr>
          <p:spPr>
            <a:xfrm>
              <a:off x="4217131"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2" name="十字形 751"/>
            <p:cNvSpPr/>
            <p:nvPr/>
          </p:nvSpPr>
          <p:spPr>
            <a:xfrm>
              <a:off x="452101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3" name="十字形 752"/>
            <p:cNvSpPr/>
            <p:nvPr/>
          </p:nvSpPr>
          <p:spPr>
            <a:xfrm>
              <a:off x="482490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4" name="十字形 753"/>
            <p:cNvSpPr/>
            <p:nvPr/>
          </p:nvSpPr>
          <p:spPr>
            <a:xfrm>
              <a:off x="5128793"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5" name="十字形 754"/>
            <p:cNvSpPr/>
            <p:nvPr/>
          </p:nvSpPr>
          <p:spPr>
            <a:xfrm>
              <a:off x="543268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6" name="十字形 755"/>
            <p:cNvSpPr/>
            <p:nvPr/>
          </p:nvSpPr>
          <p:spPr>
            <a:xfrm>
              <a:off x="5736567"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7" name="十字形 756"/>
            <p:cNvSpPr/>
            <p:nvPr/>
          </p:nvSpPr>
          <p:spPr>
            <a:xfrm>
              <a:off x="6040455"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8" name="十字形 757"/>
            <p:cNvSpPr/>
            <p:nvPr/>
          </p:nvSpPr>
          <p:spPr>
            <a:xfrm>
              <a:off x="6344342"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59" name="十字形 758"/>
            <p:cNvSpPr/>
            <p:nvPr/>
          </p:nvSpPr>
          <p:spPr>
            <a:xfrm>
              <a:off x="6648229"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0" name="十字形 759"/>
            <p:cNvSpPr/>
            <p:nvPr/>
          </p:nvSpPr>
          <p:spPr>
            <a:xfrm>
              <a:off x="6952116"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1" name="十字形 760"/>
            <p:cNvSpPr/>
            <p:nvPr/>
          </p:nvSpPr>
          <p:spPr>
            <a:xfrm>
              <a:off x="7256004"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2" name="十字形 761"/>
            <p:cNvSpPr/>
            <p:nvPr/>
          </p:nvSpPr>
          <p:spPr>
            <a:xfrm>
              <a:off x="7559890" y="182089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3" name="十字形 762"/>
            <p:cNvSpPr/>
            <p:nvPr/>
          </p:nvSpPr>
          <p:spPr>
            <a:xfrm>
              <a:off x="26659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4" name="十字形 763"/>
            <p:cNvSpPr/>
            <p:nvPr/>
          </p:nvSpPr>
          <p:spPr>
            <a:xfrm>
              <a:off x="57048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5" name="十字形 764"/>
            <p:cNvSpPr/>
            <p:nvPr/>
          </p:nvSpPr>
          <p:spPr>
            <a:xfrm>
              <a:off x="87437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6" name="十字形 765"/>
            <p:cNvSpPr/>
            <p:nvPr/>
          </p:nvSpPr>
          <p:spPr>
            <a:xfrm>
              <a:off x="117826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7" name="十字形 766"/>
            <p:cNvSpPr/>
            <p:nvPr/>
          </p:nvSpPr>
          <p:spPr>
            <a:xfrm>
              <a:off x="148214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8" name="十字形 767"/>
            <p:cNvSpPr/>
            <p:nvPr/>
          </p:nvSpPr>
          <p:spPr>
            <a:xfrm>
              <a:off x="178603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69" name="十字形 768"/>
            <p:cNvSpPr/>
            <p:nvPr/>
          </p:nvSpPr>
          <p:spPr>
            <a:xfrm>
              <a:off x="208992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0" name="十字形 769"/>
            <p:cNvSpPr/>
            <p:nvPr/>
          </p:nvSpPr>
          <p:spPr>
            <a:xfrm>
              <a:off x="2393808"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1" name="十字形 770"/>
            <p:cNvSpPr/>
            <p:nvPr/>
          </p:nvSpPr>
          <p:spPr>
            <a:xfrm>
              <a:off x="269769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2" name="十字形 771"/>
            <p:cNvSpPr/>
            <p:nvPr/>
          </p:nvSpPr>
          <p:spPr>
            <a:xfrm>
              <a:off x="300158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3" name="十字形 772"/>
            <p:cNvSpPr/>
            <p:nvPr/>
          </p:nvSpPr>
          <p:spPr>
            <a:xfrm>
              <a:off x="330547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4" name="十字形 773"/>
            <p:cNvSpPr/>
            <p:nvPr/>
          </p:nvSpPr>
          <p:spPr>
            <a:xfrm>
              <a:off x="360935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5" name="十字形 774"/>
            <p:cNvSpPr/>
            <p:nvPr/>
          </p:nvSpPr>
          <p:spPr>
            <a:xfrm>
              <a:off x="391324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6" name="十字形 775"/>
            <p:cNvSpPr/>
            <p:nvPr/>
          </p:nvSpPr>
          <p:spPr>
            <a:xfrm>
              <a:off x="4217131"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7" name="十字形 776"/>
            <p:cNvSpPr/>
            <p:nvPr/>
          </p:nvSpPr>
          <p:spPr>
            <a:xfrm>
              <a:off x="452101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8" name="十字形 777"/>
            <p:cNvSpPr/>
            <p:nvPr/>
          </p:nvSpPr>
          <p:spPr>
            <a:xfrm>
              <a:off x="482490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79" name="十字形 778"/>
            <p:cNvSpPr/>
            <p:nvPr/>
          </p:nvSpPr>
          <p:spPr>
            <a:xfrm>
              <a:off x="5128793"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0" name="十字形 779"/>
            <p:cNvSpPr/>
            <p:nvPr/>
          </p:nvSpPr>
          <p:spPr>
            <a:xfrm>
              <a:off x="543268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1" name="十字形 780"/>
            <p:cNvSpPr/>
            <p:nvPr/>
          </p:nvSpPr>
          <p:spPr>
            <a:xfrm>
              <a:off x="5736567"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2" name="十字形 781"/>
            <p:cNvSpPr/>
            <p:nvPr/>
          </p:nvSpPr>
          <p:spPr>
            <a:xfrm>
              <a:off x="6040455"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3" name="十字形 782"/>
            <p:cNvSpPr/>
            <p:nvPr/>
          </p:nvSpPr>
          <p:spPr>
            <a:xfrm>
              <a:off x="6344342"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4" name="十字形 783"/>
            <p:cNvSpPr/>
            <p:nvPr/>
          </p:nvSpPr>
          <p:spPr>
            <a:xfrm>
              <a:off x="6648229"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5" name="十字形 784"/>
            <p:cNvSpPr/>
            <p:nvPr/>
          </p:nvSpPr>
          <p:spPr>
            <a:xfrm>
              <a:off x="6952116"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6" name="十字形 785"/>
            <p:cNvSpPr/>
            <p:nvPr/>
          </p:nvSpPr>
          <p:spPr>
            <a:xfrm>
              <a:off x="7256004"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7" name="十字形 786"/>
            <p:cNvSpPr/>
            <p:nvPr/>
          </p:nvSpPr>
          <p:spPr>
            <a:xfrm>
              <a:off x="7559890" y="210448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8" name="十字形 787"/>
            <p:cNvSpPr/>
            <p:nvPr/>
          </p:nvSpPr>
          <p:spPr>
            <a:xfrm>
              <a:off x="26659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89" name="十字形 788"/>
            <p:cNvSpPr/>
            <p:nvPr/>
          </p:nvSpPr>
          <p:spPr>
            <a:xfrm>
              <a:off x="57048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0" name="十字形 789"/>
            <p:cNvSpPr/>
            <p:nvPr/>
          </p:nvSpPr>
          <p:spPr>
            <a:xfrm>
              <a:off x="87437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1" name="十字形 790"/>
            <p:cNvSpPr/>
            <p:nvPr/>
          </p:nvSpPr>
          <p:spPr>
            <a:xfrm>
              <a:off x="117826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2" name="十字形 791"/>
            <p:cNvSpPr/>
            <p:nvPr/>
          </p:nvSpPr>
          <p:spPr>
            <a:xfrm>
              <a:off x="148214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3" name="十字形 792"/>
            <p:cNvSpPr/>
            <p:nvPr/>
          </p:nvSpPr>
          <p:spPr>
            <a:xfrm>
              <a:off x="178603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4" name="十字形 793"/>
            <p:cNvSpPr/>
            <p:nvPr/>
          </p:nvSpPr>
          <p:spPr>
            <a:xfrm>
              <a:off x="208992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5" name="十字形 794"/>
            <p:cNvSpPr/>
            <p:nvPr/>
          </p:nvSpPr>
          <p:spPr>
            <a:xfrm>
              <a:off x="2393808"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6" name="十字形 795"/>
            <p:cNvSpPr/>
            <p:nvPr/>
          </p:nvSpPr>
          <p:spPr>
            <a:xfrm>
              <a:off x="269769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7" name="十字形 796"/>
            <p:cNvSpPr/>
            <p:nvPr/>
          </p:nvSpPr>
          <p:spPr>
            <a:xfrm>
              <a:off x="300158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8" name="十字形 797"/>
            <p:cNvSpPr/>
            <p:nvPr/>
          </p:nvSpPr>
          <p:spPr>
            <a:xfrm>
              <a:off x="330547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799" name="十字形 798"/>
            <p:cNvSpPr/>
            <p:nvPr/>
          </p:nvSpPr>
          <p:spPr>
            <a:xfrm>
              <a:off x="360935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0" name="十字形 799"/>
            <p:cNvSpPr/>
            <p:nvPr/>
          </p:nvSpPr>
          <p:spPr>
            <a:xfrm>
              <a:off x="391324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1" name="十字形 800"/>
            <p:cNvSpPr/>
            <p:nvPr/>
          </p:nvSpPr>
          <p:spPr>
            <a:xfrm>
              <a:off x="4217131"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2" name="十字形 801"/>
            <p:cNvSpPr/>
            <p:nvPr/>
          </p:nvSpPr>
          <p:spPr>
            <a:xfrm>
              <a:off x="452101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3" name="十字形 802"/>
            <p:cNvSpPr/>
            <p:nvPr/>
          </p:nvSpPr>
          <p:spPr>
            <a:xfrm>
              <a:off x="482490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4" name="十字形 803"/>
            <p:cNvSpPr/>
            <p:nvPr/>
          </p:nvSpPr>
          <p:spPr>
            <a:xfrm>
              <a:off x="5128793"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5" name="十字形 804"/>
            <p:cNvSpPr/>
            <p:nvPr/>
          </p:nvSpPr>
          <p:spPr>
            <a:xfrm>
              <a:off x="543268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6" name="十字形 805"/>
            <p:cNvSpPr/>
            <p:nvPr/>
          </p:nvSpPr>
          <p:spPr>
            <a:xfrm>
              <a:off x="5736567"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7" name="十字形 806"/>
            <p:cNvSpPr/>
            <p:nvPr/>
          </p:nvSpPr>
          <p:spPr>
            <a:xfrm>
              <a:off x="6040455"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8" name="十字形 807"/>
            <p:cNvSpPr/>
            <p:nvPr/>
          </p:nvSpPr>
          <p:spPr>
            <a:xfrm>
              <a:off x="6344342"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09" name="十字形 808"/>
            <p:cNvSpPr/>
            <p:nvPr/>
          </p:nvSpPr>
          <p:spPr>
            <a:xfrm>
              <a:off x="6648229"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0" name="十字形 809"/>
            <p:cNvSpPr/>
            <p:nvPr/>
          </p:nvSpPr>
          <p:spPr>
            <a:xfrm>
              <a:off x="6952116"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1" name="十字形 810"/>
            <p:cNvSpPr/>
            <p:nvPr/>
          </p:nvSpPr>
          <p:spPr>
            <a:xfrm>
              <a:off x="7256004"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2" name="十字形 811"/>
            <p:cNvSpPr/>
            <p:nvPr/>
          </p:nvSpPr>
          <p:spPr>
            <a:xfrm>
              <a:off x="7559890" y="238807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3" name="十字形 812"/>
            <p:cNvSpPr/>
            <p:nvPr/>
          </p:nvSpPr>
          <p:spPr>
            <a:xfrm>
              <a:off x="26659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4" name="十字形 813"/>
            <p:cNvSpPr/>
            <p:nvPr/>
          </p:nvSpPr>
          <p:spPr>
            <a:xfrm>
              <a:off x="57048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5" name="十字形 814"/>
            <p:cNvSpPr/>
            <p:nvPr/>
          </p:nvSpPr>
          <p:spPr>
            <a:xfrm>
              <a:off x="87437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6" name="十字形 815"/>
            <p:cNvSpPr/>
            <p:nvPr/>
          </p:nvSpPr>
          <p:spPr>
            <a:xfrm>
              <a:off x="117826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7" name="十字形 816"/>
            <p:cNvSpPr/>
            <p:nvPr/>
          </p:nvSpPr>
          <p:spPr>
            <a:xfrm>
              <a:off x="148214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8" name="十字形 817"/>
            <p:cNvSpPr/>
            <p:nvPr/>
          </p:nvSpPr>
          <p:spPr>
            <a:xfrm>
              <a:off x="178603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19" name="十字形 818"/>
            <p:cNvSpPr/>
            <p:nvPr/>
          </p:nvSpPr>
          <p:spPr>
            <a:xfrm>
              <a:off x="208992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0" name="十字形 819"/>
            <p:cNvSpPr/>
            <p:nvPr/>
          </p:nvSpPr>
          <p:spPr>
            <a:xfrm>
              <a:off x="2393808"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1" name="十字形 820"/>
            <p:cNvSpPr/>
            <p:nvPr/>
          </p:nvSpPr>
          <p:spPr>
            <a:xfrm>
              <a:off x="269769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2" name="十字形 821"/>
            <p:cNvSpPr/>
            <p:nvPr/>
          </p:nvSpPr>
          <p:spPr>
            <a:xfrm>
              <a:off x="300158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3" name="十字形 822"/>
            <p:cNvSpPr/>
            <p:nvPr/>
          </p:nvSpPr>
          <p:spPr>
            <a:xfrm>
              <a:off x="330547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4" name="十字形 823"/>
            <p:cNvSpPr/>
            <p:nvPr/>
          </p:nvSpPr>
          <p:spPr>
            <a:xfrm>
              <a:off x="360935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5" name="十字形 824"/>
            <p:cNvSpPr/>
            <p:nvPr/>
          </p:nvSpPr>
          <p:spPr>
            <a:xfrm>
              <a:off x="391324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6" name="十字形 825"/>
            <p:cNvSpPr/>
            <p:nvPr/>
          </p:nvSpPr>
          <p:spPr>
            <a:xfrm>
              <a:off x="4217131"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7" name="十字形 826"/>
            <p:cNvSpPr/>
            <p:nvPr/>
          </p:nvSpPr>
          <p:spPr>
            <a:xfrm>
              <a:off x="452101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8" name="十字形 827"/>
            <p:cNvSpPr/>
            <p:nvPr/>
          </p:nvSpPr>
          <p:spPr>
            <a:xfrm>
              <a:off x="482490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29" name="十字形 828"/>
            <p:cNvSpPr/>
            <p:nvPr/>
          </p:nvSpPr>
          <p:spPr>
            <a:xfrm>
              <a:off x="5128793"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0" name="十字形 829"/>
            <p:cNvSpPr/>
            <p:nvPr/>
          </p:nvSpPr>
          <p:spPr>
            <a:xfrm>
              <a:off x="543268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1" name="十字形 830"/>
            <p:cNvSpPr/>
            <p:nvPr/>
          </p:nvSpPr>
          <p:spPr>
            <a:xfrm>
              <a:off x="5736567"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2" name="十字形 831"/>
            <p:cNvSpPr/>
            <p:nvPr/>
          </p:nvSpPr>
          <p:spPr>
            <a:xfrm>
              <a:off x="6040455"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3" name="十字形 832"/>
            <p:cNvSpPr/>
            <p:nvPr/>
          </p:nvSpPr>
          <p:spPr>
            <a:xfrm>
              <a:off x="6344342"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4" name="十字形 833"/>
            <p:cNvSpPr/>
            <p:nvPr/>
          </p:nvSpPr>
          <p:spPr>
            <a:xfrm>
              <a:off x="6648229"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5" name="十字形 834"/>
            <p:cNvSpPr/>
            <p:nvPr/>
          </p:nvSpPr>
          <p:spPr>
            <a:xfrm>
              <a:off x="6952116"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6" name="十字形 835"/>
            <p:cNvSpPr/>
            <p:nvPr/>
          </p:nvSpPr>
          <p:spPr>
            <a:xfrm>
              <a:off x="7256004"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7" name="十字形 836"/>
            <p:cNvSpPr/>
            <p:nvPr/>
          </p:nvSpPr>
          <p:spPr>
            <a:xfrm>
              <a:off x="7559890" y="267167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8" name="十字形 837"/>
            <p:cNvSpPr/>
            <p:nvPr/>
          </p:nvSpPr>
          <p:spPr>
            <a:xfrm>
              <a:off x="26659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39" name="十字形 838"/>
            <p:cNvSpPr/>
            <p:nvPr/>
          </p:nvSpPr>
          <p:spPr>
            <a:xfrm>
              <a:off x="57048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0" name="十字形 839"/>
            <p:cNvSpPr/>
            <p:nvPr/>
          </p:nvSpPr>
          <p:spPr>
            <a:xfrm>
              <a:off x="87437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1" name="十字形 840"/>
            <p:cNvSpPr/>
            <p:nvPr/>
          </p:nvSpPr>
          <p:spPr>
            <a:xfrm>
              <a:off x="117826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2" name="十字形 841"/>
            <p:cNvSpPr/>
            <p:nvPr/>
          </p:nvSpPr>
          <p:spPr>
            <a:xfrm>
              <a:off x="148214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3" name="十字形 842"/>
            <p:cNvSpPr/>
            <p:nvPr/>
          </p:nvSpPr>
          <p:spPr>
            <a:xfrm>
              <a:off x="178603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4" name="十字形 843"/>
            <p:cNvSpPr/>
            <p:nvPr/>
          </p:nvSpPr>
          <p:spPr>
            <a:xfrm>
              <a:off x="208992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5" name="十字形 844"/>
            <p:cNvSpPr/>
            <p:nvPr/>
          </p:nvSpPr>
          <p:spPr>
            <a:xfrm>
              <a:off x="2393808"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6" name="十字形 845"/>
            <p:cNvSpPr/>
            <p:nvPr/>
          </p:nvSpPr>
          <p:spPr>
            <a:xfrm>
              <a:off x="269769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7" name="十字形 846"/>
            <p:cNvSpPr/>
            <p:nvPr/>
          </p:nvSpPr>
          <p:spPr>
            <a:xfrm>
              <a:off x="300158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8" name="十字形 847"/>
            <p:cNvSpPr/>
            <p:nvPr/>
          </p:nvSpPr>
          <p:spPr>
            <a:xfrm>
              <a:off x="330547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49" name="十字形 848"/>
            <p:cNvSpPr/>
            <p:nvPr/>
          </p:nvSpPr>
          <p:spPr>
            <a:xfrm>
              <a:off x="360935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0" name="十字形 849"/>
            <p:cNvSpPr/>
            <p:nvPr/>
          </p:nvSpPr>
          <p:spPr>
            <a:xfrm>
              <a:off x="391324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1" name="十字形 850"/>
            <p:cNvSpPr/>
            <p:nvPr/>
          </p:nvSpPr>
          <p:spPr>
            <a:xfrm>
              <a:off x="4217131"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2" name="十字形 851"/>
            <p:cNvSpPr/>
            <p:nvPr/>
          </p:nvSpPr>
          <p:spPr>
            <a:xfrm>
              <a:off x="452101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3" name="十字形 852"/>
            <p:cNvSpPr/>
            <p:nvPr/>
          </p:nvSpPr>
          <p:spPr>
            <a:xfrm>
              <a:off x="482490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4" name="十字形 853"/>
            <p:cNvSpPr/>
            <p:nvPr/>
          </p:nvSpPr>
          <p:spPr>
            <a:xfrm>
              <a:off x="5128793"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5" name="十字形 854"/>
            <p:cNvSpPr/>
            <p:nvPr/>
          </p:nvSpPr>
          <p:spPr>
            <a:xfrm>
              <a:off x="543268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6" name="十字形 855"/>
            <p:cNvSpPr/>
            <p:nvPr/>
          </p:nvSpPr>
          <p:spPr>
            <a:xfrm>
              <a:off x="5736567"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7" name="十字形 856"/>
            <p:cNvSpPr/>
            <p:nvPr/>
          </p:nvSpPr>
          <p:spPr>
            <a:xfrm>
              <a:off x="6040455"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8" name="十字形 857"/>
            <p:cNvSpPr/>
            <p:nvPr/>
          </p:nvSpPr>
          <p:spPr>
            <a:xfrm>
              <a:off x="6344342"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59" name="十字形 858"/>
            <p:cNvSpPr/>
            <p:nvPr/>
          </p:nvSpPr>
          <p:spPr>
            <a:xfrm>
              <a:off x="6648229"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0" name="十字形 859"/>
            <p:cNvSpPr/>
            <p:nvPr/>
          </p:nvSpPr>
          <p:spPr>
            <a:xfrm>
              <a:off x="6952116"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1" name="十字形 860"/>
            <p:cNvSpPr/>
            <p:nvPr/>
          </p:nvSpPr>
          <p:spPr>
            <a:xfrm>
              <a:off x="7256004"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2" name="十字形 861"/>
            <p:cNvSpPr/>
            <p:nvPr/>
          </p:nvSpPr>
          <p:spPr>
            <a:xfrm>
              <a:off x="7559890" y="295526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3" name="十字形 862"/>
            <p:cNvSpPr/>
            <p:nvPr/>
          </p:nvSpPr>
          <p:spPr>
            <a:xfrm>
              <a:off x="26659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4" name="十字形 863"/>
            <p:cNvSpPr/>
            <p:nvPr/>
          </p:nvSpPr>
          <p:spPr>
            <a:xfrm>
              <a:off x="57048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5" name="十字形 864"/>
            <p:cNvSpPr/>
            <p:nvPr/>
          </p:nvSpPr>
          <p:spPr>
            <a:xfrm>
              <a:off x="87437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6" name="十字形 865"/>
            <p:cNvSpPr/>
            <p:nvPr/>
          </p:nvSpPr>
          <p:spPr>
            <a:xfrm>
              <a:off x="117826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7" name="十字形 866"/>
            <p:cNvSpPr/>
            <p:nvPr/>
          </p:nvSpPr>
          <p:spPr>
            <a:xfrm>
              <a:off x="148214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8" name="十字形 867"/>
            <p:cNvSpPr/>
            <p:nvPr/>
          </p:nvSpPr>
          <p:spPr>
            <a:xfrm>
              <a:off x="178603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69" name="十字形 868"/>
            <p:cNvSpPr/>
            <p:nvPr/>
          </p:nvSpPr>
          <p:spPr>
            <a:xfrm>
              <a:off x="208992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0" name="十字形 869"/>
            <p:cNvSpPr/>
            <p:nvPr/>
          </p:nvSpPr>
          <p:spPr>
            <a:xfrm>
              <a:off x="2393808"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1" name="十字形 870"/>
            <p:cNvSpPr/>
            <p:nvPr/>
          </p:nvSpPr>
          <p:spPr>
            <a:xfrm>
              <a:off x="269769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2" name="十字形 871"/>
            <p:cNvSpPr/>
            <p:nvPr/>
          </p:nvSpPr>
          <p:spPr>
            <a:xfrm>
              <a:off x="300158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3" name="十字形 872"/>
            <p:cNvSpPr/>
            <p:nvPr/>
          </p:nvSpPr>
          <p:spPr>
            <a:xfrm>
              <a:off x="330547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4" name="十字形 873"/>
            <p:cNvSpPr/>
            <p:nvPr/>
          </p:nvSpPr>
          <p:spPr>
            <a:xfrm>
              <a:off x="360935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5" name="十字形 874"/>
            <p:cNvSpPr/>
            <p:nvPr/>
          </p:nvSpPr>
          <p:spPr>
            <a:xfrm>
              <a:off x="391324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6" name="十字形 875"/>
            <p:cNvSpPr/>
            <p:nvPr/>
          </p:nvSpPr>
          <p:spPr>
            <a:xfrm>
              <a:off x="4217131"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7" name="十字形 876"/>
            <p:cNvSpPr/>
            <p:nvPr/>
          </p:nvSpPr>
          <p:spPr>
            <a:xfrm>
              <a:off x="452101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8" name="十字形 877"/>
            <p:cNvSpPr/>
            <p:nvPr/>
          </p:nvSpPr>
          <p:spPr>
            <a:xfrm>
              <a:off x="482490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79" name="十字形 878"/>
            <p:cNvSpPr/>
            <p:nvPr/>
          </p:nvSpPr>
          <p:spPr>
            <a:xfrm>
              <a:off x="5128793"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0" name="十字形 879"/>
            <p:cNvSpPr/>
            <p:nvPr/>
          </p:nvSpPr>
          <p:spPr>
            <a:xfrm>
              <a:off x="543268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1" name="十字形 880"/>
            <p:cNvSpPr/>
            <p:nvPr/>
          </p:nvSpPr>
          <p:spPr>
            <a:xfrm>
              <a:off x="5736567"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2" name="十字形 881"/>
            <p:cNvSpPr/>
            <p:nvPr/>
          </p:nvSpPr>
          <p:spPr>
            <a:xfrm>
              <a:off x="6040455"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3" name="十字形 882"/>
            <p:cNvSpPr/>
            <p:nvPr/>
          </p:nvSpPr>
          <p:spPr>
            <a:xfrm>
              <a:off x="6344342"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4" name="十字形 883"/>
            <p:cNvSpPr/>
            <p:nvPr/>
          </p:nvSpPr>
          <p:spPr>
            <a:xfrm>
              <a:off x="6648229"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5" name="十字形 884"/>
            <p:cNvSpPr/>
            <p:nvPr/>
          </p:nvSpPr>
          <p:spPr>
            <a:xfrm>
              <a:off x="6952116"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6" name="十字形 885"/>
            <p:cNvSpPr/>
            <p:nvPr/>
          </p:nvSpPr>
          <p:spPr>
            <a:xfrm>
              <a:off x="7256004"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7" name="十字形 886"/>
            <p:cNvSpPr/>
            <p:nvPr/>
          </p:nvSpPr>
          <p:spPr>
            <a:xfrm>
              <a:off x="7559890" y="323886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8" name="十字形 887"/>
            <p:cNvSpPr/>
            <p:nvPr/>
          </p:nvSpPr>
          <p:spPr>
            <a:xfrm>
              <a:off x="26659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89" name="十字形 888"/>
            <p:cNvSpPr/>
            <p:nvPr/>
          </p:nvSpPr>
          <p:spPr>
            <a:xfrm>
              <a:off x="57048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0" name="十字形 889"/>
            <p:cNvSpPr/>
            <p:nvPr/>
          </p:nvSpPr>
          <p:spPr>
            <a:xfrm>
              <a:off x="87437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1" name="十字形 890"/>
            <p:cNvSpPr/>
            <p:nvPr/>
          </p:nvSpPr>
          <p:spPr>
            <a:xfrm>
              <a:off x="117826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2" name="十字形 891"/>
            <p:cNvSpPr/>
            <p:nvPr/>
          </p:nvSpPr>
          <p:spPr>
            <a:xfrm>
              <a:off x="148214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3" name="十字形 892"/>
            <p:cNvSpPr/>
            <p:nvPr/>
          </p:nvSpPr>
          <p:spPr>
            <a:xfrm>
              <a:off x="178603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4" name="十字形 893"/>
            <p:cNvSpPr/>
            <p:nvPr/>
          </p:nvSpPr>
          <p:spPr>
            <a:xfrm>
              <a:off x="208992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5" name="十字形 894"/>
            <p:cNvSpPr/>
            <p:nvPr/>
          </p:nvSpPr>
          <p:spPr>
            <a:xfrm>
              <a:off x="2393808"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6" name="十字形 895"/>
            <p:cNvSpPr/>
            <p:nvPr/>
          </p:nvSpPr>
          <p:spPr>
            <a:xfrm>
              <a:off x="269769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7" name="十字形 896"/>
            <p:cNvSpPr/>
            <p:nvPr/>
          </p:nvSpPr>
          <p:spPr>
            <a:xfrm>
              <a:off x="300158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8" name="十字形 897"/>
            <p:cNvSpPr/>
            <p:nvPr/>
          </p:nvSpPr>
          <p:spPr>
            <a:xfrm>
              <a:off x="330547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899" name="十字形 898"/>
            <p:cNvSpPr/>
            <p:nvPr/>
          </p:nvSpPr>
          <p:spPr>
            <a:xfrm>
              <a:off x="360935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0" name="十字形 899"/>
            <p:cNvSpPr/>
            <p:nvPr/>
          </p:nvSpPr>
          <p:spPr>
            <a:xfrm>
              <a:off x="391324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1" name="十字形 900"/>
            <p:cNvSpPr/>
            <p:nvPr/>
          </p:nvSpPr>
          <p:spPr>
            <a:xfrm>
              <a:off x="4217131"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2" name="十字形 901"/>
            <p:cNvSpPr/>
            <p:nvPr/>
          </p:nvSpPr>
          <p:spPr>
            <a:xfrm>
              <a:off x="452101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3" name="十字形 902"/>
            <p:cNvSpPr/>
            <p:nvPr/>
          </p:nvSpPr>
          <p:spPr>
            <a:xfrm>
              <a:off x="482490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4" name="十字形 903"/>
            <p:cNvSpPr/>
            <p:nvPr/>
          </p:nvSpPr>
          <p:spPr>
            <a:xfrm>
              <a:off x="5128793"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5" name="十字形 904"/>
            <p:cNvSpPr/>
            <p:nvPr/>
          </p:nvSpPr>
          <p:spPr>
            <a:xfrm>
              <a:off x="543268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6" name="十字形 905"/>
            <p:cNvSpPr/>
            <p:nvPr/>
          </p:nvSpPr>
          <p:spPr>
            <a:xfrm>
              <a:off x="5736567"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7" name="十字形 906"/>
            <p:cNvSpPr/>
            <p:nvPr/>
          </p:nvSpPr>
          <p:spPr>
            <a:xfrm>
              <a:off x="6040455"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8" name="十字形 907"/>
            <p:cNvSpPr/>
            <p:nvPr/>
          </p:nvSpPr>
          <p:spPr>
            <a:xfrm>
              <a:off x="6344342"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09" name="十字形 908"/>
            <p:cNvSpPr/>
            <p:nvPr/>
          </p:nvSpPr>
          <p:spPr>
            <a:xfrm>
              <a:off x="6648229"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0" name="十字形 909"/>
            <p:cNvSpPr/>
            <p:nvPr/>
          </p:nvSpPr>
          <p:spPr>
            <a:xfrm>
              <a:off x="6952116"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1" name="十字形 910"/>
            <p:cNvSpPr/>
            <p:nvPr/>
          </p:nvSpPr>
          <p:spPr>
            <a:xfrm>
              <a:off x="7256004"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2" name="十字形 911"/>
            <p:cNvSpPr/>
            <p:nvPr/>
          </p:nvSpPr>
          <p:spPr>
            <a:xfrm>
              <a:off x="7559890" y="352245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3" name="十字形 912"/>
            <p:cNvSpPr/>
            <p:nvPr/>
          </p:nvSpPr>
          <p:spPr>
            <a:xfrm>
              <a:off x="26659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4" name="十字形 913"/>
            <p:cNvSpPr/>
            <p:nvPr/>
          </p:nvSpPr>
          <p:spPr>
            <a:xfrm>
              <a:off x="57048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5" name="十字形 914"/>
            <p:cNvSpPr/>
            <p:nvPr/>
          </p:nvSpPr>
          <p:spPr>
            <a:xfrm>
              <a:off x="87437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6" name="十字形 915"/>
            <p:cNvSpPr/>
            <p:nvPr/>
          </p:nvSpPr>
          <p:spPr>
            <a:xfrm>
              <a:off x="117826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7" name="十字形 916"/>
            <p:cNvSpPr/>
            <p:nvPr/>
          </p:nvSpPr>
          <p:spPr>
            <a:xfrm>
              <a:off x="148214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8" name="十字形 917"/>
            <p:cNvSpPr/>
            <p:nvPr/>
          </p:nvSpPr>
          <p:spPr>
            <a:xfrm>
              <a:off x="178603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19" name="十字形 918"/>
            <p:cNvSpPr/>
            <p:nvPr/>
          </p:nvSpPr>
          <p:spPr>
            <a:xfrm>
              <a:off x="208992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0" name="十字形 919"/>
            <p:cNvSpPr/>
            <p:nvPr/>
          </p:nvSpPr>
          <p:spPr>
            <a:xfrm>
              <a:off x="2393808"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1" name="十字形 920"/>
            <p:cNvSpPr/>
            <p:nvPr/>
          </p:nvSpPr>
          <p:spPr>
            <a:xfrm>
              <a:off x="269769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2" name="十字形 921"/>
            <p:cNvSpPr/>
            <p:nvPr/>
          </p:nvSpPr>
          <p:spPr>
            <a:xfrm>
              <a:off x="300158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3" name="十字形 922"/>
            <p:cNvSpPr/>
            <p:nvPr/>
          </p:nvSpPr>
          <p:spPr>
            <a:xfrm>
              <a:off x="330547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4" name="十字形 923"/>
            <p:cNvSpPr/>
            <p:nvPr/>
          </p:nvSpPr>
          <p:spPr>
            <a:xfrm>
              <a:off x="360935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5" name="十字形 924"/>
            <p:cNvSpPr/>
            <p:nvPr/>
          </p:nvSpPr>
          <p:spPr>
            <a:xfrm>
              <a:off x="391324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6" name="十字形 925"/>
            <p:cNvSpPr/>
            <p:nvPr/>
          </p:nvSpPr>
          <p:spPr>
            <a:xfrm>
              <a:off x="4217131"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7" name="十字形 926"/>
            <p:cNvSpPr/>
            <p:nvPr/>
          </p:nvSpPr>
          <p:spPr>
            <a:xfrm>
              <a:off x="452101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8" name="十字形 927"/>
            <p:cNvSpPr/>
            <p:nvPr/>
          </p:nvSpPr>
          <p:spPr>
            <a:xfrm>
              <a:off x="482490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29" name="十字形 928"/>
            <p:cNvSpPr/>
            <p:nvPr/>
          </p:nvSpPr>
          <p:spPr>
            <a:xfrm>
              <a:off x="5128793"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0" name="十字形 929"/>
            <p:cNvSpPr/>
            <p:nvPr/>
          </p:nvSpPr>
          <p:spPr>
            <a:xfrm>
              <a:off x="543268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1" name="十字形 930"/>
            <p:cNvSpPr/>
            <p:nvPr/>
          </p:nvSpPr>
          <p:spPr>
            <a:xfrm>
              <a:off x="5736567"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2" name="十字形 931"/>
            <p:cNvSpPr/>
            <p:nvPr/>
          </p:nvSpPr>
          <p:spPr>
            <a:xfrm>
              <a:off x="6040455"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3" name="十字形 932"/>
            <p:cNvSpPr/>
            <p:nvPr/>
          </p:nvSpPr>
          <p:spPr>
            <a:xfrm>
              <a:off x="6344342"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4" name="十字形 933"/>
            <p:cNvSpPr/>
            <p:nvPr/>
          </p:nvSpPr>
          <p:spPr>
            <a:xfrm>
              <a:off x="6648229"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5" name="十字形 934"/>
            <p:cNvSpPr/>
            <p:nvPr/>
          </p:nvSpPr>
          <p:spPr>
            <a:xfrm>
              <a:off x="6952116"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6" name="十字形 935"/>
            <p:cNvSpPr/>
            <p:nvPr/>
          </p:nvSpPr>
          <p:spPr>
            <a:xfrm>
              <a:off x="7256004"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7" name="十字形 936"/>
            <p:cNvSpPr/>
            <p:nvPr/>
          </p:nvSpPr>
          <p:spPr>
            <a:xfrm>
              <a:off x="7559890" y="380604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8" name="十字形 937"/>
            <p:cNvSpPr/>
            <p:nvPr/>
          </p:nvSpPr>
          <p:spPr>
            <a:xfrm>
              <a:off x="26659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39" name="十字形 938"/>
            <p:cNvSpPr/>
            <p:nvPr/>
          </p:nvSpPr>
          <p:spPr>
            <a:xfrm>
              <a:off x="57048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0" name="十字形 939"/>
            <p:cNvSpPr/>
            <p:nvPr/>
          </p:nvSpPr>
          <p:spPr>
            <a:xfrm>
              <a:off x="87437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1" name="十字形 940"/>
            <p:cNvSpPr/>
            <p:nvPr/>
          </p:nvSpPr>
          <p:spPr>
            <a:xfrm>
              <a:off x="1745683" y="45157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2" name="十字形 941"/>
            <p:cNvSpPr/>
            <p:nvPr/>
          </p:nvSpPr>
          <p:spPr>
            <a:xfrm>
              <a:off x="148214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3" name="十字形 942"/>
            <p:cNvSpPr/>
            <p:nvPr/>
          </p:nvSpPr>
          <p:spPr>
            <a:xfrm>
              <a:off x="178603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4" name="十字形 943"/>
            <p:cNvSpPr/>
            <p:nvPr/>
          </p:nvSpPr>
          <p:spPr>
            <a:xfrm>
              <a:off x="208992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5" name="十字形 944"/>
            <p:cNvSpPr/>
            <p:nvPr/>
          </p:nvSpPr>
          <p:spPr>
            <a:xfrm>
              <a:off x="2393808"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6" name="十字形 945"/>
            <p:cNvSpPr/>
            <p:nvPr/>
          </p:nvSpPr>
          <p:spPr>
            <a:xfrm>
              <a:off x="269769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7" name="十字形 946"/>
            <p:cNvSpPr/>
            <p:nvPr/>
          </p:nvSpPr>
          <p:spPr>
            <a:xfrm>
              <a:off x="300158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8" name="十字形 947"/>
            <p:cNvSpPr/>
            <p:nvPr/>
          </p:nvSpPr>
          <p:spPr>
            <a:xfrm>
              <a:off x="330547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49" name="十字形 948"/>
            <p:cNvSpPr/>
            <p:nvPr/>
          </p:nvSpPr>
          <p:spPr>
            <a:xfrm>
              <a:off x="360935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0" name="十字形 949"/>
            <p:cNvSpPr/>
            <p:nvPr/>
          </p:nvSpPr>
          <p:spPr>
            <a:xfrm>
              <a:off x="391324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1" name="十字形 950"/>
            <p:cNvSpPr/>
            <p:nvPr/>
          </p:nvSpPr>
          <p:spPr>
            <a:xfrm>
              <a:off x="4217131"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2" name="十字形 951"/>
            <p:cNvSpPr/>
            <p:nvPr/>
          </p:nvSpPr>
          <p:spPr>
            <a:xfrm>
              <a:off x="452101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3" name="十字形 952"/>
            <p:cNvSpPr/>
            <p:nvPr/>
          </p:nvSpPr>
          <p:spPr>
            <a:xfrm>
              <a:off x="482490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4" name="十字形 953"/>
            <p:cNvSpPr/>
            <p:nvPr/>
          </p:nvSpPr>
          <p:spPr>
            <a:xfrm>
              <a:off x="5128793"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5" name="十字形 954"/>
            <p:cNvSpPr/>
            <p:nvPr/>
          </p:nvSpPr>
          <p:spPr>
            <a:xfrm>
              <a:off x="543268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6" name="十字形 955"/>
            <p:cNvSpPr/>
            <p:nvPr/>
          </p:nvSpPr>
          <p:spPr>
            <a:xfrm>
              <a:off x="5736567"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7" name="十字形 956"/>
            <p:cNvSpPr/>
            <p:nvPr/>
          </p:nvSpPr>
          <p:spPr>
            <a:xfrm>
              <a:off x="6040455"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8" name="十字形 957"/>
            <p:cNvSpPr/>
            <p:nvPr/>
          </p:nvSpPr>
          <p:spPr>
            <a:xfrm>
              <a:off x="6344342"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59" name="十字形 958"/>
            <p:cNvSpPr/>
            <p:nvPr/>
          </p:nvSpPr>
          <p:spPr>
            <a:xfrm>
              <a:off x="6648229"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0" name="十字形 959"/>
            <p:cNvSpPr/>
            <p:nvPr/>
          </p:nvSpPr>
          <p:spPr>
            <a:xfrm>
              <a:off x="6952116"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1" name="十字形 960"/>
            <p:cNvSpPr/>
            <p:nvPr/>
          </p:nvSpPr>
          <p:spPr>
            <a:xfrm>
              <a:off x="7256004"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2" name="十字形 961"/>
            <p:cNvSpPr/>
            <p:nvPr/>
          </p:nvSpPr>
          <p:spPr>
            <a:xfrm>
              <a:off x="7559890" y="408964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3" name="十字形 962"/>
            <p:cNvSpPr/>
            <p:nvPr/>
          </p:nvSpPr>
          <p:spPr>
            <a:xfrm>
              <a:off x="26659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4" name="十字形 963"/>
            <p:cNvSpPr/>
            <p:nvPr/>
          </p:nvSpPr>
          <p:spPr>
            <a:xfrm>
              <a:off x="57048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5" name="十字形 964"/>
            <p:cNvSpPr/>
            <p:nvPr/>
          </p:nvSpPr>
          <p:spPr>
            <a:xfrm>
              <a:off x="87437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6" name="十字形 965"/>
            <p:cNvSpPr/>
            <p:nvPr/>
          </p:nvSpPr>
          <p:spPr>
            <a:xfrm>
              <a:off x="117826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7" name="十字形 966"/>
            <p:cNvSpPr/>
            <p:nvPr/>
          </p:nvSpPr>
          <p:spPr>
            <a:xfrm>
              <a:off x="148214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8" name="十字形 967"/>
            <p:cNvSpPr/>
            <p:nvPr/>
          </p:nvSpPr>
          <p:spPr>
            <a:xfrm>
              <a:off x="178603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69" name="十字形 968"/>
            <p:cNvSpPr/>
            <p:nvPr/>
          </p:nvSpPr>
          <p:spPr>
            <a:xfrm>
              <a:off x="208992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0" name="十字形 969"/>
            <p:cNvSpPr/>
            <p:nvPr/>
          </p:nvSpPr>
          <p:spPr>
            <a:xfrm>
              <a:off x="2393808"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1" name="十字形 970"/>
            <p:cNvSpPr/>
            <p:nvPr/>
          </p:nvSpPr>
          <p:spPr>
            <a:xfrm>
              <a:off x="269769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2" name="十字形 971"/>
            <p:cNvSpPr/>
            <p:nvPr/>
          </p:nvSpPr>
          <p:spPr>
            <a:xfrm>
              <a:off x="300158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3" name="十字形 972"/>
            <p:cNvSpPr/>
            <p:nvPr/>
          </p:nvSpPr>
          <p:spPr>
            <a:xfrm>
              <a:off x="330547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4" name="十字形 973"/>
            <p:cNvSpPr/>
            <p:nvPr/>
          </p:nvSpPr>
          <p:spPr>
            <a:xfrm>
              <a:off x="360935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5" name="十字形 974"/>
            <p:cNvSpPr/>
            <p:nvPr/>
          </p:nvSpPr>
          <p:spPr>
            <a:xfrm>
              <a:off x="391324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6" name="十字形 975"/>
            <p:cNvSpPr/>
            <p:nvPr/>
          </p:nvSpPr>
          <p:spPr>
            <a:xfrm>
              <a:off x="4217131"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7" name="十字形 976"/>
            <p:cNvSpPr/>
            <p:nvPr/>
          </p:nvSpPr>
          <p:spPr>
            <a:xfrm>
              <a:off x="452101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8" name="十字形 977"/>
            <p:cNvSpPr/>
            <p:nvPr/>
          </p:nvSpPr>
          <p:spPr>
            <a:xfrm>
              <a:off x="482490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79" name="十字形 978"/>
            <p:cNvSpPr/>
            <p:nvPr/>
          </p:nvSpPr>
          <p:spPr>
            <a:xfrm>
              <a:off x="5128793"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0" name="十字形 979"/>
            <p:cNvSpPr/>
            <p:nvPr/>
          </p:nvSpPr>
          <p:spPr>
            <a:xfrm>
              <a:off x="543268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1" name="十字形 980"/>
            <p:cNvSpPr/>
            <p:nvPr/>
          </p:nvSpPr>
          <p:spPr>
            <a:xfrm>
              <a:off x="5736567"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2" name="十字形 981"/>
            <p:cNvSpPr/>
            <p:nvPr/>
          </p:nvSpPr>
          <p:spPr>
            <a:xfrm>
              <a:off x="6040455"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3" name="十字形 982"/>
            <p:cNvSpPr/>
            <p:nvPr/>
          </p:nvSpPr>
          <p:spPr>
            <a:xfrm>
              <a:off x="6344342"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4" name="十字形 983"/>
            <p:cNvSpPr/>
            <p:nvPr/>
          </p:nvSpPr>
          <p:spPr>
            <a:xfrm>
              <a:off x="6648229"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5" name="十字形 984"/>
            <p:cNvSpPr/>
            <p:nvPr/>
          </p:nvSpPr>
          <p:spPr>
            <a:xfrm>
              <a:off x="6952116"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6" name="十字形 985"/>
            <p:cNvSpPr/>
            <p:nvPr/>
          </p:nvSpPr>
          <p:spPr>
            <a:xfrm>
              <a:off x="7256004"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7" name="十字形 986"/>
            <p:cNvSpPr/>
            <p:nvPr/>
          </p:nvSpPr>
          <p:spPr>
            <a:xfrm>
              <a:off x="7559890" y="437323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8" name="十字形 987"/>
            <p:cNvSpPr/>
            <p:nvPr/>
          </p:nvSpPr>
          <p:spPr>
            <a:xfrm>
              <a:off x="26659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89" name="十字形 988"/>
            <p:cNvSpPr/>
            <p:nvPr/>
          </p:nvSpPr>
          <p:spPr>
            <a:xfrm>
              <a:off x="57048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0" name="十字形 989"/>
            <p:cNvSpPr/>
            <p:nvPr/>
          </p:nvSpPr>
          <p:spPr>
            <a:xfrm>
              <a:off x="87437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1" name="十字形 990"/>
            <p:cNvSpPr/>
            <p:nvPr/>
          </p:nvSpPr>
          <p:spPr>
            <a:xfrm>
              <a:off x="117826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2" name="十字形 991"/>
            <p:cNvSpPr/>
            <p:nvPr/>
          </p:nvSpPr>
          <p:spPr>
            <a:xfrm>
              <a:off x="148214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3" name="十字形 992"/>
            <p:cNvSpPr/>
            <p:nvPr/>
          </p:nvSpPr>
          <p:spPr>
            <a:xfrm>
              <a:off x="178603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4" name="十字形 993"/>
            <p:cNvSpPr/>
            <p:nvPr/>
          </p:nvSpPr>
          <p:spPr>
            <a:xfrm>
              <a:off x="208992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5" name="十字形 994"/>
            <p:cNvSpPr/>
            <p:nvPr/>
          </p:nvSpPr>
          <p:spPr>
            <a:xfrm>
              <a:off x="2393808"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6" name="十字形 995"/>
            <p:cNvSpPr/>
            <p:nvPr/>
          </p:nvSpPr>
          <p:spPr>
            <a:xfrm>
              <a:off x="269769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7" name="十字形 996"/>
            <p:cNvSpPr/>
            <p:nvPr/>
          </p:nvSpPr>
          <p:spPr>
            <a:xfrm>
              <a:off x="300158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8" name="十字形 997"/>
            <p:cNvSpPr/>
            <p:nvPr/>
          </p:nvSpPr>
          <p:spPr>
            <a:xfrm>
              <a:off x="330547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999" name="十字形 998"/>
            <p:cNvSpPr/>
            <p:nvPr/>
          </p:nvSpPr>
          <p:spPr>
            <a:xfrm>
              <a:off x="360935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0" name="十字形 999"/>
            <p:cNvSpPr/>
            <p:nvPr/>
          </p:nvSpPr>
          <p:spPr>
            <a:xfrm>
              <a:off x="391324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1" name="十字形 1000"/>
            <p:cNvSpPr/>
            <p:nvPr/>
          </p:nvSpPr>
          <p:spPr>
            <a:xfrm>
              <a:off x="4217131"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2" name="十字形 1001"/>
            <p:cNvSpPr/>
            <p:nvPr/>
          </p:nvSpPr>
          <p:spPr>
            <a:xfrm>
              <a:off x="452101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3" name="十字形 1002"/>
            <p:cNvSpPr/>
            <p:nvPr/>
          </p:nvSpPr>
          <p:spPr>
            <a:xfrm>
              <a:off x="482490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4" name="十字形 1003"/>
            <p:cNvSpPr/>
            <p:nvPr/>
          </p:nvSpPr>
          <p:spPr>
            <a:xfrm>
              <a:off x="5128793"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5" name="十字形 1004"/>
            <p:cNvSpPr/>
            <p:nvPr/>
          </p:nvSpPr>
          <p:spPr>
            <a:xfrm>
              <a:off x="543268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6" name="十字形 1005"/>
            <p:cNvSpPr/>
            <p:nvPr/>
          </p:nvSpPr>
          <p:spPr>
            <a:xfrm>
              <a:off x="5736567"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7" name="十字形 1006"/>
            <p:cNvSpPr/>
            <p:nvPr/>
          </p:nvSpPr>
          <p:spPr>
            <a:xfrm>
              <a:off x="6040455"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8" name="十字形 1007"/>
            <p:cNvSpPr/>
            <p:nvPr/>
          </p:nvSpPr>
          <p:spPr>
            <a:xfrm>
              <a:off x="6344342"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09" name="十字形 1008"/>
            <p:cNvSpPr/>
            <p:nvPr/>
          </p:nvSpPr>
          <p:spPr>
            <a:xfrm>
              <a:off x="6648229"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0" name="十字形 1009"/>
            <p:cNvSpPr/>
            <p:nvPr/>
          </p:nvSpPr>
          <p:spPr>
            <a:xfrm>
              <a:off x="6952116"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1" name="十字形 1010"/>
            <p:cNvSpPr/>
            <p:nvPr/>
          </p:nvSpPr>
          <p:spPr>
            <a:xfrm>
              <a:off x="7256004"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2" name="十字形 1011"/>
            <p:cNvSpPr/>
            <p:nvPr/>
          </p:nvSpPr>
          <p:spPr>
            <a:xfrm>
              <a:off x="7559890" y="4656832"/>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3" name="十字形 1012"/>
            <p:cNvSpPr/>
            <p:nvPr/>
          </p:nvSpPr>
          <p:spPr>
            <a:xfrm>
              <a:off x="26659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4" name="十字形 1013"/>
            <p:cNvSpPr/>
            <p:nvPr/>
          </p:nvSpPr>
          <p:spPr>
            <a:xfrm>
              <a:off x="57048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5" name="十字形 1014"/>
            <p:cNvSpPr/>
            <p:nvPr/>
          </p:nvSpPr>
          <p:spPr>
            <a:xfrm>
              <a:off x="87437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6" name="十字形 1015"/>
            <p:cNvSpPr/>
            <p:nvPr/>
          </p:nvSpPr>
          <p:spPr>
            <a:xfrm>
              <a:off x="117826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7" name="十字形 1016"/>
            <p:cNvSpPr/>
            <p:nvPr/>
          </p:nvSpPr>
          <p:spPr>
            <a:xfrm>
              <a:off x="148214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8" name="十字形 1017"/>
            <p:cNvSpPr/>
            <p:nvPr/>
          </p:nvSpPr>
          <p:spPr>
            <a:xfrm>
              <a:off x="178603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19" name="十字形 1018"/>
            <p:cNvSpPr/>
            <p:nvPr/>
          </p:nvSpPr>
          <p:spPr>
            <a:xfrm>
              <a:off x="208992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0" name="十字形 1019"/>
            <p:cNvSpPr/>
            <p:nvPr/>
          </p:nvSpPr>
          <p:spPr>
            <a:xfrm>
              <a:off x="2393808"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1" name="十字形 1020"/>
            <p:cNvSpPr/>
            <p:nvPr/>
          </p:nvSpPr>
          <p:spPr>
            <a:xfrm>
              <a:off x="269769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2" name="十字形 1021"/>
            <p:cNvSpPr/>
            <p:nvPr/>
          </p:nvSpPr>
          <p:spPr>
            <a:xfrm>
              <a:off x="300158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3" name="十字形 1022"/>
            <p:cNvSpPr/>
            <p:nvPr/>
          </p:nvSpPr>
          <p:spPr>
            <a:xfrm>
              <a:off x="330547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4" name="十字形 1023"/>
            <p:cNvSpPr/>
            <p:nvPr/>
          </p:nvSpPr>
          <p:spPr>
            <a:xfrm>
              <a:off x="360935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5" name="十字形 1024"/>
            <p:cNvSpPr/>
            <p:nvPr/>
          </p:nvSpPr>
          <p:spPr>
            <a:xfrm>
              <a:off x="391324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6" name="十字形 1025"/>
            <p:cNvSpPr/>
            <p:nvPr/>
          </p:nvSpPr>
          <p:spPr>
            <a:xfrm>
              <a:off x="4217131"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7" name="十字形 1026"/>
            <p:cNvSpPr/>
            <p:nvPr/>
          </p:nvSpPr>
          <p:spPr>
            <a:xfrm>
              <a:off x="452101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8" name="十字形 1027"/>
            <p:cNvSpPr/>
            <p:nvPr/>
          </p:nvSpPr>
          <p:spPr>
            <a:xfrm>
              <a:off x="482490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29" name="十字形 1028"/>
            <p:cNvSpPr/>
            <p:nvPr/>
          </p:nvSpPr>
          <p:spPr>
            <a:xfrm>
              <a:off x="5128793"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0" name="十字形 1029"/>
            <p:cNvSpPr/>
            <p:nvPr/>
          </p:nvSpPr>
          <p:spPr>
            <a:xfrm>
              <a:off x="543268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1" name="十字形 1030"/>
            <p:cNvSpPr/>
            <p:nvPr/>
          </p:nvSpPr>
          <p:spPr>
            <a:xfrm>
              <a:off x="5736567"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2" name="十字形 1031"/>
            <p:cNvSpPr/>
            <p:nvPr/>
          </p:nvSpPr>
          <p:spPr>
            <a:xfrm>
              <a:off x="6040455"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3" name="十字形 1032"/>
            <p:cNvSpPr/>
            <p:nvPr/>
          </p:nvSpPr>
          <p:spPr>
            <a:xfrm>
              <a:off x="6344342"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4" name="十字形 1033"/>
            <p:cNvSpPr/>
            <p:nvPr/>
          </p:nvSpPr>
          <p:spPr>
            <a:xfrm>
              <a:off x="6648229"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5" name="十字形 1034"/>
            <p:cNvSpPr/>
            <p:nvPr/>
          </p:nvSpPr>
          <p:spPr>
            <a:xfrm>
              <a:off x="6952116"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6" name="十字形 1035"/>
            <p:cNvSpPr/>
            <p:nvPr/>
          </p:nvSpPr>
          <p:spPr>
            <a:xfrm>
              <a:off x="7256004"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7" name="十字形 1036"/>
            <p:cNvSpPr/>
            <p:nvPr/>
          </p:nvSpPr>
          <p:spPr>
            <a:xfrm>
              <a:off x="7559890" y="494042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8" name="十字形 1037"/>
            <p:cNvSpPr/>
            <p:nvPr/>
          </p:nvSpPr>
          <p:spPr>
            <a:xfrm>
              <a:off x="266598"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39" name="十字形 1038"/>
            <p:cNvSpPr/>
            <p:nvPr/>
          </p:nvSpPr>
          <p:spPr>
            <a:xfrm>
              <a:off x="57048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0" name="十字形 1039"/>
            <p:cNvSpPr/>
            <p:nvPr/>
          </p:nvSpPr>
          <p:spPr>
            <a:xfrm>
              <a:off x="87437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1" name="十字形 1040"/>
            <p:cNvSpPr/>
            <p:nvPr/>
          </p:nvSpPr>
          <p:spPr>
            <a:xfrm>
              <a:off x="117826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2" name="十字形 1041"/>
            <p:cNvSpPr/>
            <p:nvPr/>
          </p:nvSpPr>
          <p:spPr>
            <a:xfrm>
              <a:off x="148214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3" name="十字形 1042"/>
            <p:cNvSpPr/>
            <p:nvPr/>
          </p:nvSpPr>
          <p:spPr>
            <a:xfrm>
              <a:off x="178603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4" name="十字形 1043"/>
            <p:cNvSpPr/>
            <p:nvPr/>
          </p:nvSpPr>
          <p:spPr>
            <a:xfrm>
              <a:off x="208992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5" name="十字形 1044"/>
            <p:cNvSpPr/>
            <p:nvPr/>
          </p:nvSpPr>
          <p:spPr>
            <a:xfrm>
              <a:off x="2961231" y="56500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6" name="十字形 1045"/>
            <p:cNvSpPr/>
            <p:nvPr/>
          </p:nvSpPr>
          <p:spPr>
            <a:xfrm>
              <a:off x="269769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7" name="十字形 1046"/>
            <p:cNvSpPr/>
            <p:nvPr/>
          </p:nvSpPr>
          <p:spPr>
            <a:xfrm>
              <a:off x="300158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8" name="十字形 1047"/>
            <p:cNvSpPr/>
            <p:nvPr/>
          </p:nvSpPr>
          <p:spPr>
            <a:xfrm>
              <a:off x="330547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49" name="十字形 1048"/>
            <p:cNvSpPr/>
            <p:nvPr/>
          </p:nvSpPr>
          <p:spPr>
            <a:xfrm>
              <a:off x="360935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0" name="十字形 1049"/>
            <p:cNvSpPr/>
            <p:nvPr/>
          </p:nvSpPr>
          <p:spPr>
            <a:xfrm>
              <a:off x="391324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1" name="十字形 1050"/>
            <p:cNvSpPr/>
            <p:nvPr/>
          </p:nvSpPr>
          <p:spPr>
            <a:xfrm>
              <a:off x="4217131"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2" name="十字形 1051"/>
            <p:cNvSpPr/>
            <p:nvPr/>
          </p:nvSpPr>
          <p:spPr>
            <a:xfrm>
              <a:off x="452101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3" name="十字形 1052"/>
            <p:cNvSpPr/>
            <p:nvPr/>
          </p:nvSpPr>
          <p:spPr>
            <a:xfrm>
              <a:off x="482490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4" name="十字形 1053"/>
            <p:cNvSpPr/>
            <p:nvPr/>
          </p:nvSpPr>
          <p:spPr>
            <a:xfrm>
              <a:off x="5128793"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5" name="十字形 1054"/>
            <p:cNvSpPr/>
            <p:nvPr/>
          </p:nvSpPr>
          <p:spPr>
            <a:xfrm>
              <a:off x="543268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6" name="十字形 1055"/>
            <p:cNvSpPr/>
            <p:nvPr/>
          </p:nvSpPr>
          <p:spPr>
            <a:xfrm>
              <a:off x="5736567"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7" name="十字形 1056"/>
            <p:cNvSpPr/>
            <p:nvPr/>
          </p:nvSpPr>
          <p:spPr>
            <a:xfrm>
              <a:off x="6040455"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8" name="十字形 1057"/>
            <p:cNvSpPr/>
            <p:nvPr/>
          </p:nvSpPr>
          <p:spPr>
            <a:xfrm>
              <a:off x="6344342"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59" name="十字形 1058"/>
            <p:cNvSpPr/>
            <p:nvPr/>
          </p:nvSpPr>
          <p:spPr>
            <a:xfrm>
              <a:off x="6648229"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0" name="十字形 1059"/>
            <p:cNvSpPr/>
            <p:nvPr/>
          </p:nvSpPr>
          <p:spPr>
            <a:xfrm>
              <a:off x="6952116"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1" name="十字形 1060"/>
            <p:cNvSpPr/>
            <p:nvPr/>
          </p:nvSpPr>
          <p:spPr>
            <a:xfrm>
              <a:off x="7256004"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2" name="十字形 1061"/>
            <p:cNvSpPr/>
            <p:nvPr/>
          </p:nvSpPr>
          <p:spPr>
            <a:xfrm>
              <a:off x="7559890" y="522402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3" name="十字形 1062"/>
            <p:cNvSpPr/>
            <p:nvPr/>
          </p:nvSpPr>
          <p:spPr>
            <a:xfrm>
              <a:off x="26659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4" name="十字形 1063"/>
            <p:cNvSpPr/>
            <p:nvPr/>
          </p:nvSpPr>
          <p:spPr>
            <a:xfrm>
              <a:off x="57048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5" name="十字形 1064"/>
            <p:cNvSpPr/>
            <p:nvPr/>
          </p:nvSpPr>
          <p:spPr>
            <a:xfrm>
              <a:off x="87437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6" name="十字形 1065"/>
            <p:cNvSpPr/>
            <p:nvPr/>
          </p:nvSpPr>
          <p:spPr>
            <a:xfrm>
              <a:off x="117826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7" name="十字形 1066"/>
            <p:cNvSpPr/>
            <p:nvPr/>
          </p:nvSpPr>
          <p:spPr>
            <a:xfrm>
              <a:off x="148214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8" name="十字形 1067"/>
            <p:cNvSpPr/>
            <p:nvPr/>
          </p:nvSpPr>
          <p:spPr>
            <a:xfrm>
              <a:off x="178603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69" name="十字形 1068"/>
            <p:cNvSpPr/>
            <p:nvPr/>
          </p:nvSpPr>
          <p:spPr>
            <a:xfrm>
              <a:off x="208992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0" name="十字形 1069"/>
            <p:cNvSpPr/>
            <p:nvPr/>
          </p:nvSpPr>
          <p:spPr>
            <a:xfrm>
              <a:off x="2393808"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1" name="十字形 1070"/>
            <p:cNvSpPr/>
            <p:nvPr/>
          </p:nvSpPr>
          <p:spPr>
            <a:xfrm>
              <a:off x="269769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2" name="十字形 1071"/>
            <p:cNvSpPr/>
            <p:nvPr/>
          </p:nvSpPr>
          <p:spPr>
            <a:xfrm>
              <a:off x="300158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3" name="十字形 1072"/>
            <p:cNvSpPr/>
            <p:nvPr/>
          </p:nvSpPr>
          <p:spPr>
            <a:xfrm>
              <a:off x="330547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4" name="十字形 1073"/>
            <p:cNvSpPr/>
            <p:nvPr/>
          </p:nvSpPr>
          <p:spPr>
            <a:xfrm>
              <a:off x="360935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5" name="十字形 1074"/>
            <p:cNvSpPr/>
            <p:nvPr/>
          </p:nvSpPr>
          <p:spPr>
            <a:xfrm>
              <a:off x="391324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6" name="十字形 1075"/>
            <p:cNvSpPr/>
            <p:nvPr/>
          </p:nvSpPr>
          <p:spPr>
            <a:xfrm>
              <a:off x="4217131"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7" name="十字形 1076"/>
            <p:cNvSpPr/>
            <p:nvPr/>
          </p:nvSpPr>
          <p:spPr>
            <a:xfrm>
              <a:off x="452101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8" name="十字形 1077"/>
            <p:cNvSpPr/>
            <p:nvPr/>
          </p:nvSpPr>
          <p:spPr>
            <a:xfrm>
              <a:off x="482490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79" name="十字形 1078"/>
            <p:cNvSpPr/>
            <p:nvPr/>
          </p:nvSpPr>
          <p:spPr>
            <a:xfrm>
              <a:off x="5128793"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0" name="十字形 1079"/>
            <p:cNvSpPr/>
            <p:nvPr/>
          </p:nvSpPr>
          <p:spPr>
            <a:xfrm>
              <a:off x="543268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1" name="十字形 1080"/>
            <p:cNvSpPr/>
            <p:nvPr/>
          </p:nvSpPr>
          <p:spPr>
            <a:xfrm>
              <a:off x="5736567"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2" name="十字形 1081"/>
            <p:cNvSpPr/>
            <p:nvPr/>
          </p:nvSpPr>
          <p:spPr>
            <a:xfrm>
              <a:off x="6040455"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3" name="十字形 1082"/>
            <p:cNvSpPr/>
            <p:nvPr/>
          </p:nvSpPr>
          <p:spPr>
            <a:xfrm>
              <a:off x="6344342"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4" name="十字形 1083"/>
            <p:cNvSpPr/>
            <p:nvPr/>
          </p:nvSpPr>
          <p:spPr>
            <a:xfrm>
              <a:off x="6648229"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5" name="十字形 1084"/>
            <p:cNvSpPr/>
            <p:nvPr/>
          </p:nvSpPr>
          <p:spPr>
            <a:xfrm>
              <a:off x="6952116"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6" name="十字形 1085"/>
            <p:cNvSpPr/>
            <p:nvPr/>
          </p:nvSpPr>
          <p:spPr>
            <a:xfrm>
              <a:off x="7256004"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7" name="十字形 1086"/>
            <p:cNvSpPr/>
            <p:nvPr/>
          </p:nvSpPr>
          <p:spPr>
            <a:xfrm>
              <a:off x="7559890" y="5507615"/>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8" name="十字形 1087"/>
            <p:cNvSpPr/>
            <p:nvPr/>
          </p:nvSpPr>
          <p:spPr>
            <a:xfrm>
              <a:off x="26659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89" name="十字形 1088"/>
            <p:cNvSpPr/>
            <p:nvPr/>
          </p:nvSpPr>
          <p:spPr>
            <a:xfrm>
              <a:off x="57048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0" name="十字形 1089"/>
            <p:cNvSpPr/>
            <p:nvPr/>
          </p:nvSpPr>
          <p:spPr>
            <a:xfrm>
              <a:off x="87437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1" name="十字形 1090"/>
            <p:cNvSpPr/>
            <p:nvPr/>
          </p:nvSpPr>
          <p:spPr>
            <a:xfrm>
              <a:off x="117826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2" name="十字形 1091"/>
            <p:cNvSpPr/>
            <p:nvPr/>
          </p:nvSpPr>
          <p:spPr>
            <a:xfrm>
              <a:off x="148214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3" name="十字形 1092"/>
            <p:cNvSpPr/>
            <p:nvPr/>
          </p:nvSpPr>
          <p:spPr>
            <a:xfrm>
              <a:off x="178603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4" name="十字形 1093"/>
            <p:cNvSpPr/>
            <p:nvPr/>
          </p:nvSpPr>
          <p:spPr>
            <a:xfrm>
              <a:off x="208992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5" name="十字形 1094"/>
            <p:cNvSpPr/>
            <p:nvPr/>
          </p:nvSpPr>
          <p:spPr>
            <a:xfrm>
              <a:off x="2393808"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6" name="十字形 1095"/>
            <p:cNvSpPr/>
            <p:nvPr/>
          </p:nvSpPr>
          <p:spPr>
            <a:xfrm>
              <a:off x="269769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7" name="十字形 1096"/>
            <p:cNvSpPr/>
            <p:nvPr/>
          </p:nvSpPr>
          <p:spPr>
            <a:xfrm>
              <a:off x="300158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8" name="十字形 1097"/>
            <p:cNvSpPr/>
            <p:nvPr/>
          </p:nvSpPr>
          <p:spPr>
            <a:xfrm>
              <a:off x="330547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099" name="十字形 1098"/>
            <p:cNvSpPr/>
            <p:nvPr/>
          </p:nvSpPr>
          <p:spPr>
            <a:xfrm>
              <a:off x="360935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0" name="十字形 1099"/>
            <p:cNvSpPr/>
            <p:nvPr/>
          </p:nvSpPr>
          <p:spPr>
            <a:xfrm>
              <a:off x="391324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1" name="十字形 1100"/>
            <p:cNvSpPr/>
            <p:nvPr/>
          </p:nvSpPr>
          <p:spPr>
            <a:xfrm>
              <a:off x="4217131"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2" name="十字形 1101"/>
            <p:cNvSpPr/>
            <p:nvPr/>
          </p:nvSpPr>
          <p:spPr>
            <a:xfrm>
              <a:off x="452101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3" name="十字形 1102"/>
            <p:cNvSpPr/>
            <p:nvPr/>
          </p:nvSpPr>
          <p:spPr>
            <a:xfrm>
              <a:off x="482490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4" name="十字形 1103"/>
            <p:cNvSpPr/>
            <p:nvPr/>
          </p:nvSpPr>
          <p:spPr>
            <a:xfrm>
              <a:off x="5128793"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5" name="十字形 1104"/>
            <p:cNvSpPr/>
            <p:nvPr/>
          </p:nvSpPr>
          <p:spPr>
            <a:xfrm>
              <a:off x="543268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6" name="十字形 1105"/>
            <p:cNvSpPr/>
            <p:nvPr/>
          </p:nvSpPr>
          <p:spPr>
            <a:xfrm>
              <a:off x="5736567"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7" name="十字形 1106"/>
            <p:cNvSpPr/>
            <p:nvPr/>
          </p:nvSpPr>
          <p:spPr>
            <a:xfrm>
              <a:off x="6040455"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8" name="十字形 1107"/>
            <p:cNvSpPr/>
            <p:nvPr/>
          </p:nvSpPr>
          <p:spPr>
            <a:xfrm>
              <a:off x="6344342"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09" name="十字形 1108"/>
            <p:cNvSpPr/>
            <p:nvPr/>
          </p:nvSpPr>
          <p:spPr>
            <a:xfrm>
              <a:off x="6648229"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0" name="十字形 1109"/>
            <p:cNvSpPr/>
            <p:nvPr/>
          </p:nvSpPr>
          <p:spPr>
            <a:xfrm>
              <a:off x="6952116"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1" name="十字形 1110"/>
            <p:cNvSpPr/>
            <p:nvPr/>
          </p:nvSpPr>
          <p:spPr>
            <a:xfrm>
              <a:off x="7256004"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2" name="十字形 1111"/>
            <p:cNvSpPr/>
            <p:nvPr/>
          </p:nvSpPr>
          <p:spPr>
            <a:xfrm>
              <a:off x="7559890" y="5791209"/>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3" name="十字形 1112"/>
            <p:cNvSpPr/>
            <p:nvPr/>
          </p:nvSpPr>
          <p:spPr>
            <a:xfrm>
              <a:off x="26659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4" name="十字形 1113"/>
            <p:cNvSpPr/>
            <p:nvPr/>
          </p:nvSpPr>
          <p:spPr>
            <a:xfrm>
              <a:off x="57048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5" name="十字形 1114"/>
            <p:cNvSpPr/>
            <p:nvPr/>
          </p:nvSpPr>
          <p:spPr>
            <a:xfrm>
              <a:off x="87437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6" name="十字形 1115"/>
            <p:cNvSpPr/>
            <p:nvPr/>
          </p:nvSpPr>
          <p:spPr>
            <a:xfrm>
              <a:off x="117826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7" name="十字形 1116"/>
            <p:cNvSpPr/>
            <p:nvPr/>
          </p:nvSpPr>
          <p:spPr>
            <a:xfrm>
              <a:off x="148214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8" name="十字形 1117"/>
            <p:cNvSpPr/>
            <p:nvPr/>
          </p:nvSpPr>
          <p:spPr>
            <a:xfrm>
              <a:off x="178603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19" name="十字形 1118"/>
            <p:cNvSpPr/>
            <p:nvPr/>
          </p:nvSpPr>
          <p:spPr>
            <a:xfrm>
              <a:off x="208992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0" name="十字形 1119"/>
            <p:cNvSpPr/>
            <p:nvPr/>
          </p:nvSpPr>
          <p:spPr>
            <a:xfrm>
              <a:off x="2393808"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1" name="十字形 1120"/>
            <p:cNvSpPr/>
            <p:nvPr/>
          </p:nvSpPr>
          <p:spPr>
            <a:xfrm>
              <a:off x="269769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2" name="十字形 1121"/>
            <p:cNvSpPr/>
            <p:nvPr/>
          </p:nvSpPr>
          <p:spPr>
            <a:xfrm>
              <a:off x="300158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3" name="十字形 1122"/>
            <p:cNvSpPr/>
            <p:nvPr/>
          </p:nvSpPr>
          <p:spPr>
            <a:xfrm>
              <a:off x="330547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4" name="十字形 1123"/>
            <p:cNvSpPr/>
            <p:nvPr/>
          </p:nvSpPr>
          <p:spPr>
            <a:xfrm>
              <a:off x="360935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5" name="十字形 1124"/>
            <p:cNvSpPr/>
            <p:nvPr/>
          </p:nvSpPr>
          <p:spPr>
            <a:xfrm>
              <a:off x="391324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6" name="十字形 1125"/>
            <p:cNvSpPr/>
            <p:nvPr/>
          </p:nvSpPr>
          <p:spPr>
            <a:xfrm>
              <a:off x="4217131"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7" name="十字形 1126"/>
            <p:cNvSpPr/>
            <p:nvPr/>
          </p:nvSpPr>
          <p:spPr>
            <a:xfrm>
              <a:off x="452101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8" name="十字形 1127"/>
            <p:cNvSpPr/>
            <p:nvPr/>
          </p:nvSpPr>
          <p:spPr>
            <a:xfrm>
              <a:off x="482490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29" name="十字形 1128"/>
            <p:cNvSpPr/>
            <p:nvPr/>
          </p:nvSpPr>
          <p:spPr>
            <a:xfrm>
              <a:off x="5128793"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0" name="十字形 1129"/>
            <p:cNvSpPr/>
            <p:nvPr/>
          </p:nvSpPr>
          <p:spPr>
            <a:xfrm>
              <a:off x="543268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1" name="十字形 1130"/>
            <p:cNvSpPr/>
            <p:nvPr/>
          </p:nvSpPr>
          <p:spPr>
            <a:xfrm>
              <a:off x="5736567"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2" name="十字形 1131"/>
            <p:cNvSpPr/>
            <p:nvPr/>
          </p:nvSpPr>
          <p:spPr>
            <a:xfrm>
              <a:off x="6040455"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3" name="十字形 1132"/>
            <p:cNvSpPr/>
            <p:nvPr/>
          </p:nvSpPr>
          <p:spPr>
            <a:xfrm>
              <a:off x="6344342"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4" name="十字形 1133"/>
            <p:cNvSpPr/>
            <p:nvPr/>
          </p:nvSpPr>
          <p:spPr>
            <a:xfrm>
              <a:off x="6648229"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5" name="十字形 1134"/>
            <p:cNvSpPr/>
            <p:nvPr/>
          </p:nvSpPr>
          <p:spPr>
            <a:xfrm>
              <a:off x="6952116"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6" name="十字形 1135"/>
            <p:cNvSpPr/>
            <p:nvPr/>
          </p:nvSpPr>
          <p:spPr>
            <a:xfrm>
              <a:off x="7256004"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7" name="十字形 1136"/>
            <p:cNvSpPr/>
            <p:nvPr/>
          </p:nvSpPr>
          <p:spPr>
            <a:xfrm>
              <a:off x="7559890" y="6074803"/>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8" name="十字形 1137"/>
            <p:cNvSpPr/>
            <p:nvPr/>
          </p:nvSpPr>
          <p:spPr>
            <a:xfrm>
              <a:off x="26659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39" name="十字形 1138"/>
            <p:cNvSpPr/>
            <p:nvPr/>
          </p:nvSpPr>
          <p:spPr>
            <a:xfrm>
              <a:off x="57048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0" name="十字形 1139"/>
            <p:cNvSpPr/>
            <p:nvPr/>
          </p:nvSpPr>
          <p:spPr>
            <a:xfrm>
              <a:off x="87437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1" name="十字形 1140"/>
            <p:cNvSpPr/>
            <p:nvPr/>
          </p:nvSpPr>
          <p:spPr>
            <a:xfrm>
              <a:off x="117826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2" name="十字形 1141"/>
            <p:cNvSpPr/>
            <p:nvPr/>
          </p:nvSpPr>
          <p:spPr>
            <a:xfrm>
              <a:off x="148214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3" name="十字形 1142"/>
            <p:cNvSpPr/>
            <p:nvPr/>
          </p:nvSpPr>
          <p:spPr>
            <a:xfrm>
              <a:off x="178603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4" name="十字形 1143"/>
            <p:cNvSpPr/>
            <p:nvPr/>
          </p:nvSpPr>
          <p:spPr>
            <a:xfrm>
              <a:off x="208992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5" name="十字形 1144"/>
            <p:cNvSpPr/>
            <p:nvPr/>
          </p:nvSpPr>
          <p:spPr>
            <a:xfrm>
              <a:off x="2393808"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6" name="十字形 1145"/>
            <p:cNvSpPr/>
            <p:nvPr/>
          </p:nvSpPr>
          <p:spPr>
            <a:xfrm>
              <a:off x="269769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7" name="十字形 1146"/>
            <p:cNvSpPr/>
            <p:nvPr/>
          </p:nvSpPr>
          <p:spPr>
            <a:xfrm>
              <a:off x="300158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8" name="十字形 1147"/>
            <p:cNvSpPr/>
            <p:nvPr/>
          </p:nvSpPr>
          <p:spPr>
            <a:xfrm>
              <a:off x="330547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49" name="十字形 1148"/>
            <p:cNvSpPr/>
            <p:nvPr/>
          </p:nvSpPr>
          <p:spPr>
            <a:xfrm>
              <a:off x="360935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0" name="十字形 1149"/>
            <p:cNvSpPr/>
            <p:nvPr/>
          </p:nvSpPr>
          <p:spPr>
            <a:xfrm>
              <a:off x="391324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1" name="十字形 1150"/>
            <p:cNvSpPr/>
            <p:nvPr/>
          </p:nvSpPr>
          <p:spPr>
            <a:xfrm>
              <a:off x="4217131"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2" name="十字形 1151"/>
            <p:cNvSpPr/>
            <p:nvPr/>
          </p:nvSpPr>
          <p:spPr>
            <a:xfrm>
              <a:off x="452101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3" name="十字形 1152"/>
            <p:cNvSpPr/>
            <p:nvPr/>
          </p:nvSpPr>
          <p:spPr>
            <a:xfrm>
              <a:off x="482490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4" name="十字形 1153"/>
            <p:cNvSpPr/>
            <p:nvPr/>
          </p:nvSpPr>
          <p:spPr>
            <a:xfrm>
              <a:off x="5128793"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5" name="十字形 1154"/>
            <p:cNvSpPr/>
            <p:nvPr/>
          </p:nvSpPr>
          <p:spPr>
            <a:xfrm>
              <a:off x="543268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6" name="十字形 1155"/>
            <p:cNvSpPr/>
            <p:nvPr/>
          </p:nvSpPr>
          <p:spPr>
            <a:xfrm>
              <a:off x="5736567"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7" name="十字形 1156"/>
            <p:cNvSpPr/>
            <p:nvPr/>
          </p:nvSpPr>
          <p:spPr>
            <a:xfrm>
              <a:off x="6040455"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8" name="十字形 1157"/>
            <p:cNvSpPr/>
            <p:nvPr/>
          </p:nvSpPr>
          <p:spPr>
            <a:xfrm>
              <a:off x="6344342"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59" name="十字形 1158"/>
            <p:cNvSpPr/>
            <p:nvPr/>
          </p:nvSpPr>
          <p:spPr>
            <a:xfrm>
              <a:off x="6648229"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0" name="十字形 1159"/>
            <p:cNvSpPr/>
            <p:nvPr/>
          </p:nvSpPr>
          <p:spPr>
            <a:xfrm>
              <a:off x="6952116"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1" name="十字形 1160"/>
            <p:cNvSpPr/>
            <p:nvPr/>
          </p:nvSpPr>
          <p:spPr>
            <a:xfrm>
              <a:off x="7256004"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2" name="十字形 1161"/>
            <p:cNvSpPr/>
            <p:nvPr/>
          </p:nvSpPr>
          <p:spPr>
            <a:xfrm>
              <a:off x="7559890" y="6358397"/>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3" name="十字形 1162"/>
            <p:cNvSpPr/>
            <p:nvPr/>
          </p:nvSpPr>
          <p:spPr>
            <a:xfrm>
              <a:off x="26659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4" name="十字形 1163"/>
            <p:cNvSpPr/>
            <p:nvPr/>
          </p:nvSpPr>
          <p:spPr>
            <a:xfrm>
              <a:off x="57048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5" name="十字形 1164"/>
            <p:cNvSpPr/>
            <p:nvPr/>
          </p:nvSpPr>
          <p:spPr>
            <a:xfrm>
              <a:off x="87437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6" name="十字形 1165"/>
            <p:cNvSpPr/>
            <p:nvPr/>
          </p:nvSpPr>
          <p:spPr>
            <a:xfrm>
              <a:off x="117826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7" name="十字形 1166"/>
            <p:cNvSpPr/>
            <p:nvPr/>
          </p:nvSpPr>
          <p:spPr>
            <a:xfrm>
              <a:off x="148214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8" name="十字形 1167"/>
            <p:cNvSpPr/>
            <p:nvPr/>
          </p:nvSpPr>
          <p:spPr>
            <a:xfrm>
              <a:off x="178603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69" name="十字形 1168"/>
            <p:cNvSpPr/>
            <p:nvPr/>
          </p:nvSpPr>
          <p:spPr>
            <a:xfrm>
              <a:off x="208992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0" name="十字形 1169"/>
            <p:cNvSpPr/>
            <p:nvPr/>
          </p:nvSpPr>
          <p:spPr>
            <a:xfrm>
              <a:off x="2393808"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1" name="十字形 1170"/>
            <p:cNvSpPr/>
            <p:nvPr/>
          </p:nvSpPr>
          <p:spPr>
            <a:xfrm>
              <a:off x="269769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2" name="十字形 1171"/>
            <p:cNvSpPr/>
            <p:nvPr/>
          </p:nvSpPr>
          <p:spPr>
            <a:xfrm>
              <a:off x="300158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3" name="十字形 1172"/>
            <p:cNvSpPr/>
            <p:nvPr/>
          </p:nvSpPr>
          <p:spPr>
            <a:xfrm>
              <a:off x="330547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4" name="十字形 1173"/>
            <p:cNvSpPr/>
            <p:nvPr/>
          </p:nvSpPr>
          <p:spPr>
            <a:xfrm>
              <a:off x="360935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5" name="十字形 1174"/>
            <p:cNvSpPr/>
            <p:nvPr/>
          </p:nvSpPr>
          <p:spPr>
            <a:xfrm>
              <a:off x="391324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6" name="十字形 1175"/>
            <p:cNvSpPr/>
            <p:nvPr/>
          </p:nvSpPr>
          <p:spPr>
            <a:xfrm>
              <a:off x="4217131"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7" name="十字形 1176"/>
            <p:cNvSpPr/>
            <p:nvPr/>
          </p:nvSpPr>
          <p:spPr>
            <a:xfrm>
              <a:off x="452101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8" name="十字形 1177"/>
            <p:cNvSpPr/>
            <p:nvPr/>
          </p:nvSpPr>
          <p:spPr>
            <a:xfrm>
              <a:off x="482490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79" name="十字形 1178"/>
            <p:cNvSpPr/>
            <p:nvPr/>
          </p:nvSpPr>
          <p:spPr>
            <a:xfrm>
              <a:off x="5128793"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0" name="十字形 1179"/>
            <p:cNvSpPr/>
            <p:nvPr/>
          </p:nvSpPr>
          <p:spPr>
            <a:xfrm>
              <a:off x="543268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1" name="十字形 1180"/>
            <p:cNvSpPr/>
            <p:nvPr/>
          </p:nvSpPr>
          <p:spPr>
            <a:xfrm>
              <a:off x="5736567"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2" name="十字形 1181"/>
            <p:cNvSpPr/>
            <p:nvPr/>
          </p:nvSpPr>
          <p:spPr>
            <a:xfrm>
              <a:off x="6040455"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3" name="十字形 1182"/>
            <p:cNvSpPr/>
            <p:nvPr/>
          </p:nvSpPr>
          <p:spPr>
            <a:xfrm>
              <a:off x="6344342"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4" name="十字形 1183"/>
            <p:cNvSpPr/>
            <p:nvPr/>
          </p:nvSpPr>
          <p:spPr>
            <a:xfrm>
              <a:off x="6648229"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5" name="十字形 1184"/>
            <p:cNvSpPr/>
            <p:nvPr/>
          </p:nvSpPr>
          <p:spPr>
            <a:xfrm>
              <a:off x="6952116"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6" name="十字形 1185"/>
            <p:cNvSpPr/>
            <p:nvPr/>
          </p:nvSpPr>
          <p:spPr>
            <a:xfrm>
              <a:off x="7256004"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7" name="十字形 1186"/>
            <p:cNvSpPr/>
            <p:nvPr/>
          </p:nvSpPr>
          <p:spPr>
            <a:xfrm>
              <a:off x="7559890" y="6641991"/>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8" name="十字形 1187"/>
            <p:cNvSpPr/>
            <p:nvPr/>
          </p:nvSpPr>
          <p:spPr>
            <a:xfrm>
              <a:off x="26659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89" name="十字形 1188"/>
            <p:cNvSpPr/>
            <p:nvPr/>
          </p:nvSpPr>
          <p:spPr>
            <a:xfrm>
              <a:off x="57048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0" name="十字形 1189"/>
            <p:cNvSpPr/>
            <p:nvPr/>
          </p:nvSpPr>
          <p:spPr>
            <a:xfrm>
              <a:off x="87437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1" name="十字形 1190"/>
            <p:cNvSpPr/>
            <p:nvPr/>
          </p:nvSpPr>
          <p:spPr>
            <a:xfrm>
              <a:off x="117826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2" name="十字形 1191"/>
            <p:cNvSpPr/>
            <p:nvPr/>
          </p:nvSpPr>
          <p:spPr>
            <a:xfrm>
              <a:off x="148214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3" name="十字形 1192"/>
            <p:cNvSpPr/>
            <p:nvPr/>
          </p:nvSpPr>
          <p:spPr>
            <a:xfrm>
              <a:off x="178603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4" name="十字形 1193"/>
            <p:cNvSpPr/>
            <p:nvPr/>
          </p:nvSpPr>
          <p:spPr>
            <a:xfrm>
              <a:off x="208992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5" name="十字形 1194"/>
            <p:cNvSpPr/>
            <p:nvPr/>
          </p:nvSpPr>
          <p:spPr>
            <a:xfrm>
              <a:off x="2393808"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6" name="十字形 1195"/>
            <p:cNvSpPr/>
            <p:nvPr/>
          </p:nvSpPr>
          <p:spPr>
            <a:xfrm>
              <a:off x="269769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7" name="十字形 1196"/>
            <p:cNvSpPr/>
            <p:nvPr/>
          </p:nvSpPr>
          <p:spPr>
            <a:xfrm>
              <a:off x="300158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8" name="十字形 1197"/>
            <p:cNvSpPr/>
            <p:nvPr/>
          </p:nvSpPr>
          <p:spPr>
            <a:xfrm>
              <a:off x="330547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199" name="十字形 1198"/>
            <p:cNvSpPr/>
            <p:nvPr/>
          </p:nvSpPr>
          <p:spPr>
            <a:xfrm>
              <a:off x="360935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0" name="十字形 1199"/>
            <p:cNvSpPr/>
            <p:nvPr/>
          </p:nvSpPr>
          <p:spPr>
            <a:xfrm>
              <a:off x="391324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1" name="十字形 1200"/>
            <p:cNvSpPr/>
            <p:nvPr/>
          </p:nvSpPr>
          <p:spPr>
            <a:xfrm>
              <a:off x="4217131"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2" name="十字形 1201"/>
            <p:cNvSpPr/>
            <p:nvPr/>
          </p:nvSpPr>
          <p:spPr>
            <a:xfrm>
              <a:off x="452101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3" name="十字形 1202"/>
            <p:cNvSpPr/>
            <p:nvPr/>
          </p:nvSpPr>
          <p:spPr>
            <a:xfrm>
              <a:off x="482490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4" name="十字形 1203"/>
            <p:cNvSpPr/>
            <p:nvPr/>
          </p:nvSpPr>
          <p:spPr>
            <a:xfrm>
              <a:off x="5128793"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5" name="十字形 1204"/>
            <p:cNvSpPr/>
            <p:nvPr/>
          </p:nvSpPr>
          <p:spPr>
            <a:xfrm>
              <a:off x="543268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6" name="十字形 1205"/>
            <p:cNvSpPr/>
            <p:nvPr/>
          </p:nvSpPr>
          <p:spPr>
            <a:xfrm>
              <a:off x="5736567"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7" name="十字形 1206"/>
            <p:cNvSpPr/>
            <p:nvPr/>
          </p:nvSpPr>
          <p:spPr>
            <a:xfrm>
              <a:off x="6040455"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8" name="十字形 1207"/>
            <p:cNvSpPr/>
            <p:nvPr/>
          </p:nvSpPr>
          <p:spPr>
            <a:xfrm>
              <a:off x="6344342"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09" name="十字形 1208"/>
            <p:cNvSpPr/>
            <p:nvPr/>
          </p:nvSpPr>
          <p:spPr>
            <a:xfrm>
              <a:off x="6648229"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0" name="十字形 1209"/>
            <p:cNvSpPr/>
            <p:nvPr/>
          </p:nvSpPr>
          <p:spPr>
            <a:xfrm>
              <a:off x="6952116"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1" name="十字形 1210"/>
            <p:cNvSpPr/>
            <p:nvPr/>
          </p:nvSpPr>
          <p:spPr>
            <a:xfrm>
              <a:off x="7256004"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2" name="十字形 1211"/>
            <p:cNvSpPr/>
            <p:nvPr/>
          </p:nvSpPr>
          <p:spPr>
            <a:xfrm>
              <a:off x="7559890" y="6925586"/>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3" name="十字形 1212"/>
            <p:cNvSpPr/>
            <p:nvPr/>
          </p:nvSpPr>
          <p:spPr>
            <a:xfrm>
              <a:off x="26659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4" name="十字形 1213"/>
            <p:cNvSpPr/>
            <p:nvPr/>
          </p:nvSpPr>
          <p:spPr>
            <a:xfrm>
              <a:off x="57048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5" name="十字形 1214"/>
            <p:cNvSpPr/>
            <p:nvPr/>
          </p:nvSpPr>
          <p:spPr>
            <a:xfrm>
              <a:off x="87437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6" name="十字形 1215"/>
            <p:cNvSpPr/>
            <p:nvPr/>
          </p:nvSpPr>
          <p:spPr>
            <a:xfrm>
              <a:off x="117826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7" name="十字形 1216"/>
            <p:cNvSpPr/>
            <p:nvPr/>
          </p:nvSpPr>
          <p:spPr>
            <a:xfrm>
              <a:off x="148214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8" name="十字形 1217"/>
            <p:cNvSpPr/>
            <p:nvPr/>
          </p:nvSpPr>
          <p:spPr>
            <a:xfrm>
              <a:off x="178603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19" name="十字形 1218"/>
            <p:cNvSpPr/>
            <p:nvPr/>
          </p:nvSpPr>
          <p:spPr>
            <a:xfrm>
              <a:off x="208992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0" name="十字形 1219"/>
            <p:cNvSpPr/>
            <p:nvPr/>
          </p:nvSpPr>
          <p:spPr>
            <a:xfrm>
              <a:off x="2393808"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1" name="十字形 1220"/>
            <p:cNvSpPr/>
            <p:nvPr/>
          </p:nvSpPr>
          <p:spPr>
            <a:xfrm>
              <a:off x="269769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2" name="十字形 1221"/>
            <p:cNvSpPr/>
            <p:nvPr/>
          </p:nvSpPr>
          <p:spPr>
            <a:xfrm>
              <a:off x="300158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3" name="十字形 1222"/>
            <p:cNvSpPr/>
            <p:nvPr/>
          </p:nvSpPr>
          <p:spPr>
            <a:xfrm>
              <a:off x="330547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4" name="十字形 1223"/>
            <p:cNvSpPr/>
            <p:nvPr/>
          </p:nvSpPr>
          <p:spPr>
            <a:xfrm>
              <a:off x="360935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5" name="十字形 1224"/>
            <p:cNvSpPr/>
            <p:nvPr/>
          </p:nvSpPr>
          <p:spPr>
            <a:xfrm>
              <a:off x="391324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6" name="十字形 1225"/>
            <p:cNvSpPr/>
            <p:nvPr/>
          </p:nvSpPr>
          <p:spPr>
            <a:xfrm>
              <a:off x="4217131"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7" name="十字形 1226"/>
            <p:cNvSpPr/>
            <p:nvPr/>
          </p:nvSpPr>
          <p:spPr>
            <a:xfrm>
              <a:off x="452101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8" name="十字形 1227"/>
            <p:cNvSpPr/>
            <p:nvPr/>
          </p:nvSpPr>
          <p:spPr>
            <a:xfrm>
              <a:off x="482490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29" name="十字形 1228"/>
            <p:cNvSpPr/>
            <p:nvPr/>
          </p:nvSpPr>
          <p:spPr>
            <a:xfrm>
              <a:off x="5128793"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0" name="十字形 1229"/>
            <p:cNvSpPr/>
            <p:nvPr/>
          </p:nvSpPr>
          <p:spPr>
            <a:xfrm>
              <a:off x="543268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1" name="十字形 1230"/>
            <p:cNvSpPr/>
            <p:nvPr/>
          </p:nvSpPr>
          <p:spPr>
            <a:xfrm>
              <a:off x="5736567"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2" name="十字形 1231"/>
            <p:cNvSpPr/>
            <p:nvPr/>
          </p:nvSpPr>
          <p:spPr>
            <a:xfrm>
              <a:off x="6040455"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3" name="十字形 1232"/>
            <p:cNvSpPr/>
            <p:nvPr/>
          </p:nvSpPr>
          <p:spPr>
            <a:xfrm>
              <a:off x="6344342"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4" name="十字形 1233"/>
            <p:cNvSpPr/>
            <p:nvPr/>
          </p:nvSpPr>
          <p:spPr>
            <a:xfrm>
              <a:off x="6648229"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5" name="十字形 1234"/>
            <p:cNvSpPr/>
            <p:nvPr/>
          </p:nvSpPr>
          <p:spPr>
            <a:xfrm>
              <a:off x="6952116"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6" name="十字形 1235"/>
            <p:cNvSpPr/>
            <p:nvPr/>
          </p:nvSpPr>
          <p:spPr>
            <a:xfrm>
              <a:off x="7256004"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7" name="十字形 1236"/>
            <p:cNvSpPr/>
            <p:nvPr/>
          </p:nvSpPr>
          <p:spPr>
            <a:xfrm>
              <a:off x="7559890" y="7209180"/>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8" name="十字形 1237"/>
            <p:cNvSpPr/>
            <p:nvPr/>
          </p:nvSpPr>
          <p:spPr>
            <a:xfrm>
              <a:off x="26659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39" name="十字形 1238"/>
            <p:cNvSpPr/>
            <p:nvPr/>
          </p:nvSpPr>
          <p:spPr>
            <a:xfrm>
              <a:off x="57048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0" name="十字形 1239"/>
            <p:cNvSpPr/>
            <p:nvPr/>
          </p:nvSpPr>
          <p:spPr>
            <a:xfrm>
              <a:off x="87437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1" name="十字形 1240"/>
            <p:cNvSpPr/>
            <p:nvPr/>
          </p:nvSpPr>
          <p:spPr>
            <a:xfrm>
              <a:off x="117826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2" name="十字形 1241"/>
            <p:cNvSpPr/>
            <p:nvPr/>
          </p:nvSpPr>
          <p:spPr>
            <a:xfrm>
              <a:off x="148214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3" name="十字形 1242"/>
            <p:cNvSpPr/>
            <p:nvPr/>
          </p:nvSpPr>
          <p:spPr>
            <a:xfrm>
              <a:off x="178603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4" name="十字形 1243"/>
            <p:cNvSpPr/>
            <p:nvPr/>
          </p:nvSpPr>
          <p:spPr>
            <a:xfrm>
              <a:off x="208992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5" name="十字形 1244"/>
            <p:cNvSpPr/>
            <p:nvPr/>
          </p:nvSpPr>
          <p:spPr>
            <a:xfrm>
              <a:off x="2393808"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6" name="十字形 1245"/>
            <p:cNvSpPr/>
            <p:nvPr/>
          </p:nvSpPr>
          <p:spPr>
            <a:xfrm>
              <a:off x="269769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7" name="十字形 1246"/>
            <p:cNvSpPr/>
            <p:nvPr/>
          </p:nvSpPr>
          <p:spPr>
            <a:xfrm>
              <a:off x="300158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8" name="十字形 1247"/>
            <p:cNvSpPr/>
            <p:nvPr/>
          </p:nvSpPr>
          <p:spPr>
            <a:xfrm>
              <a:off x="330547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49" name="十字形 1248"/>
            <p:cNvSpPr/>
            <p:nvPr/>
          </p:nvSpPr>
          <p:spPr>
            <a:xfrm>
              <a:off x="360935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0" name="十字形 1249"/>
            <p:cNvSpPr/>
            <p:nvPr/>
          </p:nvSpPr>
          <p:spPr>
            <a:xfrm>
              <a:off x="391324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1" name="十字形 1250"/>
            <p:cNvSpPr/>
            <p:nvPr/>
          </p:nvSpPr>
          <p:spPr>
            <a:xfrm>
              <a:off x="4217131"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2" name="十字形 1251"/>
            <p:cNvSpPr/>
            <p:nvPr/>
          </p:nvSpPr>
          <p:spPr>
            <a:xfrm>
              <a:off x="452101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3" name="十字形 1252"/>
            <p:cNvSpPr/>
            <p:nvPr/>
          </p:nvSpPr>
          <p:spPr>
            <a:xfrm>
              <a:off x="482490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4" name="十字形 1253"/>
            <p:cNvSpPr/>
            <p:nvPr/>
          </p:nvSpPr>
          <p:spPr>
            <a:xfrm>
              <a:off x="5128793"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5" name="十字形 1254"/>
            <p:cNvSpPr/>
            <p:nvPr/>
          </p:nvSpPr>
          <p:spPr>
            <a:xfrm>
              <a:off x="543268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6" name="十字形 1255"/>
            <p:cNvSpPr/>
            <p:nvPr/>
          </p:nvSpPr>
          <p:spPr>
            <a:xfrm>
              <a:off x="5736567"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7" name="十字形 1256"/>
            <p:cNvSpPr/>
            <p:nvPr/>
          </p:nvSpPr>
          <p:spPr>
            <a:xfrm>
              <a:off x="6040455"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8" name="十字形 1257"/>
            <p:cNvSpPr/>
            <p:nvPr/>
          </p:nvSpPr>
          <p:spPr>
            <a:xfrm>
              <a:off x="6344342"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59" name="十字形 1258"/>
            <p:cNvSpPr/>
            <p:nvPr/>
          </p:nvSpPr>
          <p:spPr>
            <a:xfrm>
              <a:off x="6648229"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0" name="十字形 1259"/>
            <p:cNvSpPr/>
            <p:nvPr/>
          </p:nvSpPr>
          <p:spPr>
            <a:xfrm>
              <a:off x="6952116"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1" name="十字形 1260"/>
            <p:cNvSpPr/>
            <p:nvPr/>
          </p:nvSpPr>
          <p:spPr>
            <a:xfrm>
              <a:off x="7256004"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2" name="十字形 1261"/>
            <p:cNvSpPr/>
            <p:nvPr/>
          </p:nvSpPr>
          <p:spPr>
            <a:xfrm>
              <a:off x="7559890" y="7492774"/>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3" name="十字形 1262"/>
            <p:cNvSpPr/>
            <p:nvPr/>
          </p:nvSpPr>
          <p:spPr>
            <a:xfrm>
              <a:off x="26659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4" name="十字形 1263"/>
            <p:cNvSpPr/>
            <p:nvPr/>
          </p:nvSpPr>
          <p:spPr>
            <a:xfrm>
              <a:off x="57048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5" name="十字形 1264"/>
            <p:cNvSpPr/>
            <p:nvPr/>
          </p:nvSpPr>
          <p:spPr>
            <a:xfrm>
              <a:off x="87437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6" name="十字形 1265"/>
            <p:cNvSpPr/>
            <p:nvPr/>
          </p:nvSpPr>
          <p:spPr>
            <a:xfrm>
              <a:off x="117826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7" name="十字形 1266"/>
            <p:cNvSpPr/>
            <p:nvPr/>
          </p:nvSpPr>
          <p:spPr>
            <a:xfrm>
              <a:off x="148214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8" name="十字形 1267"/>
            <p:cNvSpPr/>
            <p:nvPr/>
          </p:nvSpPr>
          <p:spPr>
            <a:xfrm>
              <a:off x="178603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69" name="十字形 1268"/>
            <p:cNvSpPr/>
            <p:nvPr/>
          </p:nvSpPr>
          <p:spPr>
            <a:xfrm>
              <a:off x="208992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0" name="十字形 1269"/>
            <p:cNvSpPr/>
            <p:nvPr/>
          </p:nvSpPr>
          <p:spPr>
            <a:xfrm>
              <a:off x="2393808"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1" name="十字形 1270"/>
            <p:cNvSpPr/>
            <p:nvPr/>
          </p:nvSpPr>
          <p:spPr>
            <a:xfrm>
              <a:off x="269769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2" name="十字形 1271"/>
            <p:cNvSpPr/>
            <p:nvPr/>
          </p:nvSpPr>
          <p:spPr>
            <a:xfrm>
              <a:off x="300158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3" name="十字形 1272"/>
            <p:cNvSpPr/>
            <p:nvPr/>
          </p:nvSpPr>
          <p:spPr>
            <a:xfrm>
              <a:off x="330547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4" name="十字形 1273"/>
            <p:cNvSpPr/>
            <p:nvPr/>
          </p:nvSpPr>
          <p:spPr>
            <a:xfrm>
              <a:off x="360935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5" name="十字形 1274"/>
            <p:cNvSpPr/>
            <p:nvPr/>
          </p:nvSpPr>
          <p:spPr>
            <a:xfrm>
              <a:off x="391324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6" name="十字形 1275"/>
            <p:cNvSpPr/>
            <p:nvPr/>
          </p:nvSpPr>
          <p:spPr>
            <a:xfrm>
              <a:off x="4217131"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7" name="十字形 1276"/>
            <p:cNvSpPr/>
            <p:nvPr/>
          </p:nvSpPr>
          <p:spPr>
            <a:xfrm>
              <a:off x="452101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8" name="十字形 1277"/>
            <p:cNvSpPr/>
            <p:nvPr/>
          </p:nvSpPr>
          <p:spPr>
            <a:xfrm>
              <a:off x="482490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79" name="十字形 1278"/>
            <p:cNvSpPr/>
            <p:nvPr/>
          </p:nvSpPr>
          <p:spPr>
            <a:xfrm>
              <a:off x="5128793"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0" name="十字形 1279"/>
            <p:cNvSpPr/>
            <p:nvPr/>
          </p:nvSpPr>
          <p:spPr>
            <a:xfrm>
              <a:off x="543268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1" name="十字形 1280"/>
            <p:cNvSpPr/>
            <p:nvPr/>
          </p:nvSpPr>
          <p:spPr>
            <a:xfrm>
              <a:off x="5736567"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2" name="十字形 1281"/>
            <p:cNvSpPr/>
            <p:nvPr/>
          </p:nvSpPr>
          <p:spPr>
            <a:xfrm>
              <a:off x="6040455"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3" name="十字形 1282"/>
            <p:cNvSpPr/>
            <p:nvPr/>
          </p:nvSpPr>
          <p:spPr>
            <a:xfrm>
              <a:off x="6344342"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4" name="十字形 1283"/>
            <p:cNvSpPr/>
            <p:nvPr/>
          </p:nvSpPr>
          <p:spPr>
            <a:xfrm>
              <a:off x="6648229"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5" name="十字形 1284"/>
            <p:cNvSpPr/>
            <p:nvPr/>
          </p:nvSpPr>
          <p:spPr>
            <a:xfrm>
              <a:off x="6952116"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6" name="十字形 1285"/>
            <p:cNvSpPr/>
            <p:nvPr/>
          </p:nvSpPr>
          <p:spPr>
            <a:xfrm>
              <a:off x="7256004"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1287" name="十字形 1286"/>
            <p:cNvSpPr/>
            <p:nvPr/>
          </p:nvSpPr>
          <p:spPr>
            <a:xfrm>
              <a:off x="7559890" y="7776368"/>
              <a:ext cx="184666" cy="184666"/>
            </a:xfrm>
            <a:prstGeom prst="plus">
              <a:avLst/>
            </a:prstGeom>
            <a:grpFill/>
            <a:ln>
              <a:gradFill flip="none" rotWithShape="1">
                <a:gsLst>
                  <a:gs pos="0">
                    <a:schemeClr val="bg1">
                      <a:alpha val="3000"/>
                    </a:schemeClr>
                  </a:gs>
                  <a:gs pos="100000">
                    <a:schemeClr val="bg1">
                      <a:alpha val="3000"/>
                    </a:schemeClr>
                  </a:gs>
                </a:gsLst>
                <a:path path="shape">
                  <a:fillToRect l="50000" t="50000" r="50000" b="50000"/>
                </a:path>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grpSp>
      <p:grpSp>
        <p:nvGrpSpPr>
          <p:cNvPr id="1290" name="组合 1289"/>
          <p:cNvGrpSpPr/>
          <p:nvPr userDrawn="1"/>
        </p:nvGrpSpPr>
        <p:grpSpPr>
          <a:xfrm>
            <a:off x="451695" y="6237288"/>
            <a:ext cx="225772" cy="166478"/>
            <a:chOff x="451694" y="6237287"/>
            <a:chExt cx="429246" cy="316515"/>
          </a:xfrm>
        </p:grpSpPr>
        <p:sp>
          <p:nvSpPr>
            <p:cNvPr id="1291" name="任意多边形: 形状 129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2" name="任意多边形: 形状 129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3" name="任意多边形: 形状 129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4" name="任意多边形: 形状 129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5" name="任意多边形: 形状 129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6" name="任意多边形: 形状 129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7" name="任意多边形: 形状 129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8" name="任意多边形: 形状 129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99" name="任意多边形: 形状 129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0" name="任意多边形: 形状 129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1" name="任意多边形: 形状 130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02" name="任意多边形: 形状 130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pic>
        <p:nvPicPr>
          <p:cNvPr id="2" name="Picture 4"/>
          <p:cNvPicPr>
            <a:picLocks noChangeAspect="1"/>
          </p:cNvPicPr>
          <p:nvPr userDrawn="1"/>
        </p:nvPicPr>
        <p:blipFill>
          <a:blip r:embed="rId3"/>
          <a:stretch>
            <a:fillRect/>
          </a:stretch>
        </p:blipFill>
        <p:spPr>
          <a:xfrm>
            <a:off x="10985990" y="200973"/>
            <a:ext cx="1002109" cy="40968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矩形 36"/>
          <p:cNvSpPr/>
          <p:nvPr userDrawn="1"/>
        </p:nvSpPr>
        <p:spPr>
          <a:xfrm rot="16200000">
            <a:off x="5457825" y="123824"/>
            <a:ext cx="1276351" cy="12192002"/>
          </a:xfrm>
          <a:prstGeom prst="rect">
            <a:avLst/>
          </a:prstGeom>
          <a:gradFill>
            <a:gsLst>
              <a:gs pos="100000">
                <a:schemeClr val="accent5">
                  <a:lumMod val="75000"/>
                </a:schemeClr>
              </a:gs>
              <a:gs pos="100000">
                <a:schemeClr val="accent6">
                  <a:lumMod val="75000"/>
                </a:schemeClr>
              </a:gs>
            </a:gsLst>
            <a:lin ang="0" scaled="0"/>
          </a:gradFill>
          <a:ln>
            <a:noFill/>
          </a:ln>
          <a:effectLst>
            <a:outerShdw blurRad="254000" dist="152400" algn="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cs typeface="Calibri" panose="020F0502020204030204" pitchFamily="34" charset="0"/>
            </a:endParaRPr>
          </a:p>
        </p:txBody>
      </p:sp>
      <p:sp>
        <p:nvSpPr>
          <p:cNvPr id="38" name="文本框 37"/>
          <p:cNvSpPr txBox="1"/>
          <p:nvPr userDrawn="1"/>
        </p:nvSpPr>
        <p:spPr>
          <a:xfrm>
            <a:off x="4966063" y="413977"/>
            <a:ext cx="1428783" cy="830997"/>
          </a:xfrm>
          <a:prstGeom prst="rect">
            <a:avLst/>
          </a:prstGeom>
        </p:spPr>
        <p:txBody>
          <a:bodyPr wrap="none">
            <a:noAutofit/>
          </a:bodyPr>
          <a:lstStyle>
            <a:defPPr>
              <a:defRPr lang="zh-CN"/>
            </a:defPPr>
            <a:lvl1pPr>
              <a:defRPr sz="3600" spc="300">
                <a:gradFill>
                  <a:gsLst>
                    <a:gs pos="32000">
                      <a:srgbClr val="2AA6E6"/>
                    </a:gs>
                    <a:gs pos="97000">
                      <a:srgbClr val="52B28D"/>
                    </a:gs>
                  </a:gsLst>
                  <a:lin ang="5400000" scaled="1"/>
                </a:gradFill>
                <a:effectLst>
                  <a:outerShdw blurRad="63500" dist="50800" sx="102000" sy="102000" algn="ctr" rotWithShape="0">
                    <a:srgbClr val="2AA6E6">
                      <a:alpha val="40000"/>
                    </a:srgbClr>
                  </a:outerShdw>
                </a:effectLst>
                <a:latin typeface="OPPOSans H" panose="00020600040101010101" pitchFamily="18" charset="-122"/>
                <a:ea typeface="OPPOSans H" panose="00020600040101010101" pitchFamily="18" charset="-122"/>
                <a:cs typeface="OPPOSans H" panose="00020600040101010101" pitchFamily="18" charset="-122"/>
              </a:defRPr>
            </a:lvl1pPr>
          </a:lstStyle>
          <a:p>
            <a:r>
              <a:rPr lang="zh-CN" altLang="en-US" sz="4800" spc="600" dirty="0">
                <a:solidFill>
                  <a:schemeClr val="accent5">
                    <a:lumMod val="75000"/>
                  </a:schemeClr>
                </a:solidFill>
                <a:effectLst>
                  <a:outerShdw blurRad="63500" dist="50800" sx="102000" sy="102000" algn="ctr" rotWithShape="0">
                    <a:schemeClr val="accent5">
                      <a:lumMod val="75000"/>
                      <a:alpha val="40000"/>
                    </a:schemeClr>
                  </a:outerShdw>
                </a:effectLst>
              </a:rPr>
              <a:t>目录</a:t>
            </a:r>
            <a:endParaRPr lang="zh-CN" altLang="en-US" sz="4800" spc="600" dirty="0">
              <a:solidFill>
                <a:schemeClr val="accent5">
                  <a:lumMod val="75000"/>
                </a:schemeClr>
              </a:solidFill>
              <a:effectLst>
                <a:outerShdw blurRad="63500" dist="50800" sx="102000" sy="102000" algn="ctr" rotWithShape="0">
                  <a:schemeClr val="accent5">
                    <a:lumMod val="75000"/>
                    <a:alpha val="40000"/>
                  </a:schemeClr>
                </a:outerShdw>
              </a:effectLst>
            </a:endParaRPr>
          </a:p>
        </p:txBody>
      </p:sp>
      <p:sp>
        <p:nvSpPr>
          <p:cNvPr id="39" name="文本框 38"/>
          <p:cNvSpPr txBox="1"/>
          <p:nvPr userDrawn="1"/>
        </p:nvSpPr>
        <p:spPr>
          <a:xfrm flipH="1">
            <a:off x="1271975" y="4797717"/>
            <a:ext cx="10056455" cy="2291132"/>
          </a:xfrm>
          <a:prstGeom prst="rect">
            <a:avLst/>
          </a:prstGeom>
          <a:noFill/>
        </p:spPr>
        <p:txBody>
          <a:bodyPr wrap="square">
            <a:noAutofit/>
          </a:bodyPr>
          <a:lstStyle/>
          <a:p>
            <a:r>
              <a:rPr lang="en-US" altLang="zh-CN"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rPr>
              <a:t>CONTENTS</a:t>
            </a:r>
            <a:endParaRPr lang="zh-CN" altLang="en-US" sz="11500" b="1" spc="1600" dirty="0">
              <a:solidFill>
                <a:schemeClr val="accent5">
                  <a:lumMod val="60000"/>
                  <a:lumOff val="40000"/>
                  <a:alpha val="8000"/>
                </a:schemeClr>
              </a:solidFill>
              <a:effectLst>
                <a:outerShdw blurRad="279400" dist="38100" algn="l" rotWithShape="0">
                  <a:srgbClr val="2AA6E6">
                    <a:alpha val="6000"/>
                  </a:srgbClr>
                </a:outerShdw>
              </a:effectLst>
              <a:latin typeface="Arial" panose="02080604020202020204" pitchFamily="34" charset="0"/>
              <a:cs typeface="Calibri" panose="020F0502020204030204" pitchFamily="34" charset="0"/>
            </a:endParaRPr>
          </a:p>
        </p:txBody>
      </p:sp>
      <p:sp>
        <p:nvSpPr>
          <p:cNvPr id="40" name="文本框 39"/>
          <p:cNvSpPr txBox="1"/>
          <p:nvPr userDrawn="1"/>
        </p:nvSpPr>
        <p:spPr>
          <a:xfrm>
            <a:off x="6403912" y="500406"/>
            <a:ext cx="2056429" cy="368632"/>
          </a:xfrm>
          <a:prstGeom prst="rect">
            <a:avLst/>
          </a:prstGeom>
          <a:noFill/>
        </p:spPr>
        <p:txBody>
          <a:bodyPr vert="horz" wrap="none" rtlCol="0">
            <a:noAutofit/>
          </a:bodyPr>
          <a:lstStyle>
            <a:defPPr>
              <a:defRPr lang="zh-CN"/>
            </a:defPPr>
            <a:lvl1pPr>
              <a:defRPr sz="1000" b="1" spc="200">
                <a:gradFill>
                  <a:gsLst>
                    <a:gs pos="0">
                      <a:srgbClr val="2AA6E6"/>
                    </a:gs>
                    <a:gs pos="100000">
                      <a:srgbClr val="52B28D"/>
                    </a:gs>
                  </a:gsLst>
                  <a:lin ang="5400000" scaled="1"/>
                </a:gradFill>
                <a:latin typeface="Calibri" panose="020F0502020204030204" pitchFamily="34" charset="0"/>
                <a:ea typeface="OPPOSans H" panose="00020600040101010101" pitchFamily="18" charset="-122"/>
                <a:cs typeface="Calibri" panose="020F0502020204030204" pitchFamily="34" charset="0"/>
              </a:defRPr>
            </a:lvl1pPr>
          </a:lstStyle>
          <a:p>
            <a:r>
              <a:rPr lang="en-US" altLang="zh-CN" sz="1800" spc="300" dirty="0">
                <a:solidFill>
                  <a:schemeClr val="accent5">
                    <a:lumMod val="75000"/>
                  </a:schemeClr>
                </a:solidFill>
                <a:latin typeface="Arial" panose="02080604020202020204" pitchFamily="34" charset="0"/>
              </a:rPr>
              <a:t>CONTENTS</a:t>
            </a:r>
            <a:endParaRPr lang="zh-CN" altLang="en-US" sz="1800" spc="300" dirty="0">
              <a:solidFill>
                <a:schemeClr val="accent5">
                  <a:lumMod val="75000"/>
                </a:schemeClr>
              </a:solidFill>
              <a:latin typeface="Arial" panose="02080604020202020204" pitchFamily="34" charset="0"/>
            </a:endParaRPr>
          </a:p>
        </p:txBody>
      </p:sp>
      <p:sp>
        <p:nvSpPr>
          <p:cNvPr id="51" name="矩形 50"/>
          <p:cNvSpPr/>
          <p:nvPr userDrawn="1"/>
        </p:nvSpPr>
        <p:spPr>
          <a:xfrm>
            <a:off x="6509533" y="924313"/>
            <a:ext cx="1548000" cy="18000"/>
          </a:xfrm>
          <a:prstGeom prst="rect">
            <a:avLst/>
          </a:prstGeom>
          <a:gradFill>
            <a:gsLst>
              <a:gs pos="0">
                <a:schemeClr val="accent5">
                  <a:lumMod val="75000"/>
                </a:schemeClr>
              </a:gs>
              <a:gs pos="98000">
                <a:schemeClr val="accent6">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gradFill>
                <a:gsLst>
                  <a:gs pos="0">
                    <a:schemeClr val="accent5">
                      <a:lumMod val="0"/>
                      <a:lumOff val="100000"/>
                    </a:schemeClr>
                  </a:gs>
                  <a:gs pos="35000">
                    <a:schemeClr val="accent5">
                      <a:lumMod val="0"/>
                      <a:lumOff val="100000"/>
                    </a:schemeClr>
                  </a:gs>
                  <a:gs pos="100000">
                    <a:schemeClr val="accent5">
                      <a:lumMod val="100000"/>
                    </a:schemeClr>
                  </a:gs>
                </a:gsLst>
                <a:lin ang="2700000" scaled="1"/>
              </a:gradFill>
              <a:latin typeface="Arial" panose="0208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椭圆 21"/>
          <p:cNvSpPr/>
          <p:nvPr userDrawn="1"/>
        </p:nvSpPr>
        <p:spPr>
          <a:xfrm>
            <a:off x="9169978" y="742778"/>
            <a:ext cx="5818908" cy="5818908"/>
          </a:xfrm>
          <a:prstGeom prst="ellipse">
            <a:avLst/>
          </a:prstGeom>
          <a:gradFill>
            <a:gsLst>
              <a:gs pos="100000">
                <a:schemeClr val="accent5">
                  <a:lumMod val="75000"/>
                </a:schemeClr>
              </a:gs>
              <a:gs pos="0">
                <a:schemeClr val="accent6">
                  <a:lumMod val="75000"/>
                </a:schemeClr>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
        <p:nvSpPr>
          <p:cNvPr id="23" name="椭圆 22"/>
          <p:cNvSpPr/>
          <p:nvPr userDrawn="1"/>
        </p:nvSpPr>
        <p:spPr>
          <a:xfrm>
            <a:off x="8725595" y="340822"/>
            <a:ext cx="714893" cy="714893"/>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grpSp>
        <p:nvGrpSpPr>
          <p:cNvPr id="24" name="组合 23"/>
          <p:cNvGrpSpPr/>
          <p:nvPr userDrawn="1"/>
        </p:nvGrpSpPr>
        <p:grpSpPr>
          <a:xfrm>
            <a:off x="442913" y="5464948"/>
            <a:ext cx="738727" cy="738727"/>
            <a:chOff x="945120" y="5337120"/>
            <a:chExt cx="900905" cy="900905"/>
          </a:xfrm>
        </p:grpSpPr>
        <p:sp>
          <p:nvSpPr>
            <p:cNvPr id="25" name="椭圆 24"/>
            <p:cNvSpPr/>
            <p:nvPr/>
          </p:nvSpPr>
          <p:spPr>
            <a:xfrm>
              <a:off x="945120" y="5337120"/>
              <a:ext cx="900905" cy="900905"/>
            </a:xfrm>
            <a:prstGeom prst="ellipse">
              <a:avLst/>
            </a:prstGeom>
            <a:gradFill>
              <a:gsLst>
                <a:gs pos="0">
                  <a:schemeClr val="accent5">
                    <a:lumMod val="75000"/>
                  </a:schemeClr>
                </a:gs>
                <a:gs pos="100000">
                  <a:schemeClr val="accent5">
                    <a:lumMod val="75000"/>
                  </a:schemeClr>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Arial" panose="02080604020202020204" pitchFamily="34" charset="0"/>
              </a:endParaRPr>
            </a:p>
          </p:txBody>
        </p:sp>
        <p:sp>
          <p:nvSpPr>
            <p:cNvPr id="26" name="任意多边形: 形状 25"/>
            <p:cNvSpPr/>
            <p:nvPr/>
          </p:nvSpPr>
          <p:spPr>
            <a:xfrm>
              <a:off x="1147197" y="5539659"/>
              <a:ext cx="496750" cy="495827"/>
            </a:xfrm>
            <a:custGeom>
              <a:avLst/>
              <a:gdLst>
                <a:gd name="T0" fmla="*/ 8624 w 8624"/>
                <a:gd name="T1" fmla="*/ 2697 h 8608"/>
                <a:gd name="T2" fmla="*/ 5923 w 8624"/>
                <a:gd name="T3" fmla="*/ 2697 h 8608"/>
                <a:gd name="T4" fmla="*/ 5923 w 8624"/>
                <a:gd name="T5" fmla="*/ 0 h 8608"/>
                <a:gd name="T6" fmla="*/ 2701 w 8624"/>
                <a:gd name="T7" fmla="*/ 0 h 8608"/>
                <a:gd name="T8" fmla="*/ 2701 w 8624"/>
                <a:gd name="T9" fmla="*/ 2697 h 8608"/>
                <a:gd name="T10" fmla="*/ 0 w 8624"/>
                <a:gd name="T11" fmla="*/ 2697 h 8608"/>
                <a:gd name="T12" fmla="*/ 0 w 8624"/>
                <a:gd name="T13" fmla="*/ 5914 h 8608"/>
                <a:gd name="T14" fmla="*/ 2701 w 8624"/>
                <a:gd name="T15" fmla="*/ 5914 h 8608"/>
                <a:gd name="T16" fmla="*/ 2701 w 8624"/>
                <a:gd name="T17" fmla="*/ 8608 h 8608"/>
                <a:gd name="T18" fmla="*/ 5923 w 8624"/>
                <a:gd name="T19" fmla="*/ 8608 h 8608"/>
                <a:gd name="T20" fmla="*/ 5923 w 8624"/>
                <a:gd name="T21" fmla="*/ 5914 h 8608"/>
                <a:gd name="T22" fmla="*/ 8624 w 8624"/>
                <a:gd name="T23" fmla="*/ 5914 h 8608"/>
                <a:gd name="T24" fmla="*/ 8624 w 8624"/>
                <a:gd name="T25" fmla="*/ 2697 h 8608"/>
                <a:gd name="T26" fmla="*/ 8624 w 8624"/>
                <a:gd name="T27" fmla="*/ 2697 h 8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24" h="8608">
                  <a:moveTo>
                    <a:pt x="8624" y="2697"/>
                  </a:moveTo>
                  <a:lnTo>
                    <a:pt x="5923" y="2697"/>
                  </a:lnTo>
                  <a:lnTo>
                    <a:pt x="5923" y="0"/>
                  </a:lnTo>
                  <a:lnTo>
                    <a:pt x="2701" y="0"/>
                  </a:lnTo>
                  <a:lnTo>
                    <a:pt x="2701" y="2697"/>
                  </a:lnTo>
                  <a:lnTo>
                    <a:pt x="0" y="2697"/>
                  </a:lnTo>
                  <a:lnTo>
                    <a:pt x="0" y="5914"/>
                  </a:lnTo>
                  <a:lnTo>
                    <a:pt x="2701" y="5914"/>
                  </a:lnTo>
                  <a:lnTo>
                    <a:pt x="2701" y="8608"/>
                  </a:lnTo>
                  <a:lnTo>
                    <a:pt x="5923" y="8608"/>
                  </a:lnTo>
                  <a:lnTo>
                    <a:pt x="5923" y="5914"/>
                  </a:lnTo>
                  <a:lnTo>
                    <a:pt x="8624" y="5914"/>
                  </a:lnTo>
                  <a:lnTo>
                    <a:pt x="8624" y="2697"/>
                  </a:lnTo>
                  <a:lnTo>
                    <a:pt x="8624" y="269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80604020202020204" pitchFamily="34" charset="0"/>
              </a:endParaRPr>
            </a:p>
          </p:txBody>
        </p:sp>
      </p:grpSp>
      <p:sp>
        <p:nvSpPr>
          <p:cNvPr id="50" name="文本框 49"/>
          <p:cNvSpPr txBox="1"/>
          <p:nvPr userDrawn="1"/>
        </p:nvSpPr>
        <p:spPr>
          <a:xfrm>
            <a:off x="334388" y="85250"/>
            <a:ext cx="3142210" cy="830997"/>
          </a:xfrm>
          <a:prstGeom prst="rect">
            <a:avLst/>
          </a:prstGeom>
          <a:noFill/>
        </p:spPr>
        <p:txBody>
          <a:bodyPr wrap="square" rtlCol="0">
            <a:spAutoFit/>
          </a:bodyPr>
          <a:lstStyle/>
          <a:p>
            <a:r>
              <a:rPr lang="zh-CN" altLang="en-US" sz="4800" dirty="0">
                <a:solidFill>
                  <a:schemeClr val="accent5">
                    <a:lumMod val="75000"/>
                  </a:schemeClr>
                </a:solidFill>
                <a:latin typeface="OPPOSans M" panose="00020600040101010101" pitchFamily="18" charset="-122"/>
                <a:ea typeface="OPPOSans M" panose="00020600040101010101" pitchFamily="18" charset="-122"/>
                <a:cs typeface="阿里巴巴普惠体 Medium" panose="00020600040101010101" pitchFamily="18" charset="-122"/>
              </a:rPr>
              <a:t>。</a:t>
            </a:r>
            <a:endParaRPr lang="zh-CN" altLang="en-US" sz="4800" dirty="0">
              <a:solidFill>
                <a:schemeClr val="accent5">
                  <a:lumMod val="75000"/>
                </a:schemeClr>
              </a:solidFill>
              <a:latin typeface="OPPOSans M" panose="00020600040101010101" pitchFamily="18" charset="-122"/>
              <a:ea typeface="OPPOSans M" panose="00020600040101010101" pitchFamily="18" charset="-122"/>
              <a:cs typeface="阿里巴巴普惠体 Medium" panose="00020600040101010101" pitchFamily="18" charset="-122"/>
            </a:endParaRPr>
          </a:p>
        </p:txBody>
      </p:sp>
      <p:sp>
        <p:nvSpPr>
          <p:cNvPr id="60" name="椭圆 59"/>
          <p:cNvSpPr/>
          <p:nvPr userDrawn="1"/>
        </p:nvSpPr>
        <p:spPr>
          <a:xfrm>
            <a:off x="7814919" y="5417316"/>
            <a:ext cx="338554" cy="338554"/>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28"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3" name="矩形: 圆角 2"/>
          <p:cNvSpPr/>
          <p:nvPr userDrawn="1"/>
        </p:nvSpPr>
        <p:spPr>
          <a:xfrm>
            <a:off x="0" y="249991"/>
            <a:ext cx="11829727" cy="644744"/>
          </a:xfrm>
          <a:prstGeom prst="roundRect">
            <a:avLst>
              <a:gd name="adj" fmla="val 8504"/>
            </a:avLst>
          </a:prstGeom>
          <a:gradFill>
            <a:gsLst>
              <a:gs pos="100000">
                <a:schemeClr val="accent5">
                  <a:lumMod val="75000"/>
                </a:schemeClr>
              </a:gs>
              <a:gs pos="100000">
                <a:schemeClr val="accent6">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2" name="椭圆 1"/>
          <p:cNvSpPr/>
          <p:nvPr userDrawn="1"/>
        </p:nvSpPr>
        <p:spPr>
          <a:xfrm>
            <a:off x="11114834" y="3071553"/>
            <a:ext cx="714893" cy="714893"/>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
        <p:nvSpPr>
          <p:cNvPr id="4" name="椭圆 3"/>
          <p:cNvSpPr/>
          <p:nvPr userDrawn="1"/>
        </p:nvSpPr>
        <p:spPr>
          <a:xfrm>
            <a:off x="10945557" y="6390709"/>
            <a:ext cx="338554" cy="338554"/>
          </a:xfrm>
          <a:prstGeom prst="ellipse">
            <a:avLst/>
          </a:prstGeom>
          <a:solidFill>
            <a:schemeClr val="accent5">
              <a:lumMod val="7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80604020202020204" pitchFamily="34" charset="0"/>
              <a:cs typeface="Calibri" panose="020F050202020403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descr="文本&#10;&#10;描述已自动生成"/>
          <p:cNvPicPr>
            <a:picLocks noChangeAspect="1"/>
          </p:cNvPicPr>
          <p:nvPr userDrawn="1"/>
        </p:nvPicPr>
        <p:blipFill rotWithShape="1">
          <a:blip r:embed="rId2">
            <a:extLst>
              <a:ext uri="{28A0092B-C50C-407E-A947-70E740481C1C}">
                <a14:useLocalDpi xmlns:a14="http://schemas.microsoft.com/office/drawing/2010/main" val="0"/>
              </a:ext>
            </a:extLst>
          </a:blip>
          <a:srcRect t="7813" r="44666" b="7813"/>
          <a:stretch>
            <a:fillRect/>
          </a:stretch>
        </p:blipFill>
        <p:spPr>
          <a:xfrm>
            <a:off x="5429877" y="0"/>
            <a:ext cx="6762123" cy="6858000"/>
          </a:xfrm>
          <a:prstGeom prst="rect">
            <a:avLst/>
          </a:prstGeom>
        </p:spPr>
      </p:pic>
      <p:sp>
        <p:nvSpPr>
          <p:cNvPr id="4" name="任意多边形: 形状 3"/>
          <p:cNvSpPr/>
          <p:nvPr userDrawn="1"/>
        </p:nvSpPr>
        <p:spPr>
          <a:xfrm flipH="1">
            <a:off x="0" y="0"/>
            <a:ext cx="6815959" cy="6858000"/>
          </a:xfrm>
          <a:custGeom>
            <a:avLst/>
            <a:gdLst>
              <a:gd name="connsiteX0" fmla="*/ 0 w 6323937"/>
              <a:gd name="connsiteY0" fmla="*/ 0 h 6858000"/>
              <a:gd name="connsiteX1" fmla="*/ 6323937 w 6323937"/>
              <a:gd name="connsiteY1" fmla="*/ 0 h 6858000"/>
              <a:gd name="connsiteX2" fmla="*/ 6323937 w 6323937"/>
              <a:gd name="connsiteY2" fmla="*/ 6858000 h 6858000"/>
              <a:gd name="connsiteX3" fmla="*/ 0 w 6323937"/>
              <a:gd name="connsiteY3" fmla="*/ 6858000 h 6858000"/>
              <a:gd name="connsiteX4" fmla="*/ 0 w 6323937"/>
              <a:gd name="connsiteY4" fmla="*/ 0 h 6858000"/>
              <a:gd name="connsiteX0-1" fmla="*/ 0 w 6323937"/>
              <a:gd name="connsiteY0-2" fmla="*/ 0 h 6858000"/>
              <a:gd name="connsiteX1-3" fmla="*/ 6323937 w 6323937"/>
              <a:gd name="connsiteY1-4" fmla="*/ 0 h 6858000"/>
              <a:gd name="connsiteX2-5" fmla="*/ 6323937 w 6323937"/>
              <a:gd name="connsiteY2-6" fmla="*/ 6858000 h 6858000"/>
              <a:gd name="connsiteX3-7" fmla="*/ 0 w 6323937"/>
              <a:gd name="connsiteY3-8" fmla="*/ 6858000 h 6858000"/>
              <a:gd name="connsiteX4-9" fmla="*/ 0 w 6323937"/>
              <a:gd name="connsiteY4-10" fmla="*/ 0 h 6858000"/>
              <a:gd name="connsiteX0-11" fmla="*/ 0 w 6323937"/>
              <a:gd name="connsiteY0-12" fmla="*/ 0 h 6858000"/>
              <a:gd name="connsiteX1-13" fmla="*/ 6323937 w 6323937"/>
              <a:gd name="connsiteY1-14" fmla="*/ 0 h 6858000"/>
              <a:gd name="connsiteX2-15" fmla="*/ 6323937 w 6323937"/>
              <a:gd name="connsiteY2-16" fmla="*/ 6858000 h 6858000"/>
              <a:gd name="connsiteX3-17" fmla="*/ 0 w 6323937"/>
              <a:gd name="connsiteY3-18" fmla="*/ 6858000 h 6858000"/>
              <a:gd name="connsiteX4-19" fmla="*/ 0 w 6323937"/>
              <a:gd name="connsiteY4-20" fmla="*/ 0 h 6858000"/>
              <a:gd name="connsiteX0-21" fmla="*/ 0 w 6323937"/>
              <a:gd name="connsiteY0-22" fmla="*/ 0 h 6858000"/>
              <a:gd name="connsiteX1-23" fmla="*/ 6323937 w 6323937"/>
              <a:gd name="connsiteY1-24" fmla="*/ 0 h 6858000"/>
              <a:gd name="connsiteX2-25" fmla="*/ 6323937 w 6323937"/>
              <a:gd name="connsiteY2-26" fmla="*/ 6858000 h 6858000"/>
              <a:gd name="connsiteX3-27" fmla="*/ 0 w 6323937"/>
              <a:gd name="connsiteY3-28" fmla="*/ 6858000 h 6858000"/>
              <a:gd name="connsiteX4-29" fmla="*/ 0 w 6323937"/>
              <a:gd name="connsiteY4-30" fmla="*/ 0 h 6858000"/>
              <a:gd name="connsiteX0-31" fmla="*/ 4563 w 6328500"/>
              <a:gd name="connsiteY0-32" fmla="*/ 0 h 6858000"/>
              <a:gd name="connsiteX1-33" fmla="*/ 6328500 w 6328500"/>
              <a:gd name="connsiteY1-34" fmla="*/ 0 h 6858000"/>
              <a:gd name="connsiteX2-35" fmla="*/ 6328500 w 6328500"/>
              <a:gd name="connsiteY2-36" fmla="*/ 6858000 h 6858000"/>
              <a:gd name="connsiteX3-37" fmla="*/ 4563 w 6328500"/>
              <a:gd name="connsiteY3-38" fmla="*/ 6858000 h 6858000"/>
              <a:gd name="connsiteX4-39" fmla="*/ 4563 w 6328500"/>
              <a:gd name="connsiteY4-40" fmla="*/ 0 h 6858000"/>
              <a:gd name="connsiteX0-41" fmla="*/ 14686 w 6338623"/>
              <a:gd name="connsiteY0-42" fmla="*/ 0 h 6858000"/>
              <a:gd name="connsiteX1-43" fmla="*/ 6338623 w 6338623"/>
              <a:gd name="connsiteY1-44" fmla="*/ 0 h 6858000"/>
              <a:gd name="connsiteX2-45" fmla="*/ 6338623 w 6338623"/>
              <a:gd name="connsiteY2-46" fmla="*/ 6858000 h 6858000"/>
              <a:gd name="connsiteX3-47" fmla="*/ 14686 w 6338623"/>
              <a:gd name="connsiteY3-48" fmla="*/ 6858000 h 6858000"/>
              <a:gd name="connsiteX4-49" fmla="*/ 14686 w 6338623"/>
              <a:gd name="connsiteY4-5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38623" h="6858000">
                <a:moveTo>
                  <a:pt x="14686" y="0"/>
                </a:moveTo>
                <a:lnTo>
                  <a:pt x="6338623" y="0"/>
                </a:lnTo>
                <a:lnTo>
                  <a:pt x="6338623" y="6858000"/>
                </a:lnTo>
                <a:lnTo>
                  <a:pt x="14686" y="6858000"/>
                </a:lnTo>
                <a:cubicBezTo>
                  <a:pt x="1883243" y="4460682"/>
                  <a:pt x="-192048" y="3876262"/>
                  <a:pt x="14686"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latin typeface="Arial" panose="02080604020202020204" pitchFamily="34" charset="0"/>
            </a:endParaRPr>
          </a:p>
        </p:txBody>
      </p:sp>
      <p:sp>
        <p:nvSpPr>
          <p:cNvPr id="6" name="文本框 5"/>
          <p:cNvSpPr txBox="1"/>
          <p:nvPr userDrawn="1"/>
        </p:nvSpPr>
        <p:spPr>
          <a:xfrm>
            <a:off x="2164390" y="4036376"/>
            <a:ext cx="2515238" cy="461665"/>
          </a:xfrm>
          <a:prstGeom prst="rect">
            <a:avLst/>
          </a:prstGeom>
          <a:noFill/>
        </p:spPr>
        <p:txBody>
          <a:bodyPr wrap="square" rtlCol="0">
            <a:noAutofit/>
          </a:bodyPr>
          <a:lstStyle/>
          <a:p>
            <a:r>
              <a:rPr lang="en-US" altLang="zh-CN" sz="2000" b="1" spc="600" dirty="0">
                <a:solidFill>
                  <a:schemeClr val="bg1"/>
                </a:solidFill>
                <a:latin typeface="Arial" panose="02080604020202020204" pitchFamily="34" charset="0"/>
                <a:ea typeface="OPPOSans H" panose="00020600040101010101" pitchFamily="18" charset="-122"/>
                <a:cs typeface="Calibri" panose="020F0502020204030204" pitchFamily="34" charset="0"/>
              </a:rPr>
              <a:t>THANK YOU</a:t>
            </a:r>
            <a:endParaRPr lang="zh-CN" altLang="en-US" sz="2000" b="1" spc="600" dirty="0">
              <a:solidFill>
                <a:schemeClr val="bg1"/>
              </a:solidFill>
              <a:latin typeface="Arial" panose="02080604020202020204" pitchFamily="34" charset="0"/>
              <a:ea typeface="OPPOSans H" panose="00020600040101010101" pitchFamily="18" charset="-122"/>
              <a:cs typeface="Calibri" panose="020F0502020204030204" pitchFamily="34" charset="0"/>
            </a:endParaRPr>
          </a:p>
        </p:txBody>
      </p:sp>
      <p:sp>
        <p:nvSpPr>
          <p:cNvPr id="7" name="矩形 6"/>
          <p:cNvSpPr/>
          <p:nvPr userDrawn="1"/>
        </p:nvSpPr>
        <p:spPr>
          <a:xfrm>
            <a:off x="726037" y="2467174"/>
            <a:ext cx="5652000" cy="3600"/>
          </a:xfrm>
          <a:prstGeom prst="rect">
            <a:avLst/>
          </a:prstGeom>
          <a:noFill/>
          <a:ln w="19050">
            <a:gradFill>
              <a:gsLst>
                <a:gs pos="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srgbClr val="06358F"/>
              </a:solidFill>
              <a:latin typeface="Arial" panose="02080604020202020204" pitchFamily="34" charset="0"/>
            </a:endParaRPr>
          </a:p>
        </p:txBody>
      </p:sp>
      <p:sp>
        <p:nvSpPr>
          <p:cNvPr id="8" name="任意多边形: 形状 7"/>
          <p:cNvSpPr/>
          <p:nvPr userDrawn="1"/>
        </p:nvSpPr>
        <p:spPr>
          <a:xfrm>
            <a:off x="1667262" y="2639978"/>
            <a:ext cx="3261042" cy="3254462"/>
          </a:xfrm>
          <a:custGeom>
            <a:avLst/>
            <a:gdLst>
              <a:gd name="T0" fmla="*/ 119 w 238"/>
              <a:gd name="T1" fmla="*/ 0 h 238"/>
              <a:gd name="T2" fmla="*/ 0 w 238"/>
              <a:gd name="T3" fmla="*/ 119 h 238"/>
              <a:gd name="T4" fmla="*/ 119 w 238"/>
              <a:gd name="T5" fmla="*/ 238 h 238"/>
              <a:gd name="T6" fmla="*/ 238 w 238"/>
              <a:gd name="T7" fmla="*/ 119 h 238"/>
              <a:gd name="T8" fmla="*/ 119 w 238"/>
              <a:gd name="T9" fmla="*/ 0 h 238"/>
              <a:gd name="T10" fmla="*/ 139 w 238"/>
              <a:gd name="T11" fmla="*/ 137 h 238"/>
              <a:gd name="T12" fmla="*/ 139 w 238"/>
              <a:gd name="T13" fmla="*/ 205 h 238"/>
              <a:gd name="T14" fmla="*/ 99 w 238"/>
              <a:gd name="T15" fmla="*/ 205 h 238"/>
              <a:gd name="T16" fmla="*/ 99 w 238"/>
              <a:gd name="T17" fmla="*/ 137 h 238"/>
              <a:gd name="T18" fmla="*/ 33 w 238"/>
              <a:gd name="T19" fmla="*/ 137 h 238"/>
              <a:gd name="T20" fmla="*/ 33 w 238"/>
              <a:gd name="T21" fmla="*/ 97 h 238"/>
              <a:gd name="T22" fmla="*/ 99 w 238"/>
              <a:gd name="T23" fmla="*/ 97 h 238"/>
              <a:gd name="T24" fmla="*/ 99 w 238"/>
              <a:gd name="T25" fmla="*/ 33 h 238"/>
              <a:gd name="T26" fmla="*/ 139 w 238"/>
              <a:gd name="T27" fmla="*/ 33 h 238"/>
              <a:gd name="T28" fmla="*/ 139 w 238"/>
              <a:gd name="T29" fmla="*/ 97 h 238"/>
              <a:gd name="T30" fmla="*/ 205 w 238"/>
              <a:gd name="T31" fmla="*/ 97 h 238"/>
              <a:gd name="T32" fmla="*/ 205 w 238"/>
              <a:gd name="T33" fmla="*/ 137 h 238"/>
              <a:gd name="T34" fmla="*/ 139 w 238"/>
              <a:gd name="T35" fmla="*/ 137 h 238"/>
              <a:gd name="T36" fmla="*/ 139 w 238"/>
              <a:gd name="T37" fmla="*/ 137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38">
                <a:moveTo>
                  <a:pt x="119" y="0"/>
                </a:moveTo>
                <a:cubicBezTo>
                  <a:pt x="53" y="0"/>
                  <a:pt x="0" y="53"/>
                  <a:pt x="0" y="119"/>
                </a:cubicBezTo>
                <a:cubicBezTo>
                  <a:pt x="0" y="185"/>
                  <a:pt x="53" y="238"/>
                  <a:pt x="119" y="238"/>
                </a:cubicBezTo>
                <a:cubicBezTo>
                  <a:pt x="185" y="238"/>
                  <a:pt x="238" y="185"/>
                  <a:pt x="238" y="119"/>
                </a:cubicBezTo>
                <a:cubicBezTo>
                  <a:pt x="238" y="53"/>
                  <a:pt x="185" y="0"/>
                  <a:pt x="119" y="0"/>
                </a:cubicBezTo>
                <a:close/>
                <a:moveTo>
                  <a:pt x="139" y="137"/>
                </a:moveTo>
                <a:lnTo>
                  <a:pt x="139" y="205"/>
                </a:lnTo>
                <a:lnTo>
                  <a:pt x="99" y="205"/>
                </a:lnTo>
                <a:lnTo>
                  <a:pt x="99" y="137"/>
                </a:lnTo>
                <a:lnTo>
                  <a:pt x="33" y="137"/>
                </a:lnTo>
                <a:lnTo>
                  <a:pt x="33" y="97"/>
                </a:lnTo>
                <a:lnTo>
                  <a:pt x="99" y="97"/>
                </a:lnTo>
                <a:lnTo>
                  <a:pt x="99" y="33"/>
                </a:lnTo>
                <a:lnTo>
                  <a:pt x="139" y="33"/>
                </a:lnTo>
                <a:lnTo>
                  <a:pt x="139" y="97"/>
                </a:lnTo>
                <a:lnTo>
                  <a:pt x="205" y="97"/>
                </a:lnTo>
                <a:lnTo>
                  <a:pt x="205" y="137"/>
                </a:lnTo>
                <a:lnTo>
                  <a:pt x="139" y="137"/>
                </a:lnTo>
                <a:lnTo>
                  <a:pt x="139" y="13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nvGrpSpPr>
          <p:cNvPr id="10" name="组合 9"/>
          <p:cNvGrpSpPr/>
          <p:nvPr userDrawn="1"/>
        </p:nvGrpSpPr>
        <p:grpSpPr>
          <a:xfrm>
            <a:off x="451695" y="6237288"/>
            <a:ext cx="225772" cy="166478"/>
            <a:chOff x="451694" y="6237287"/>
            <a:chExt cx="429246" cy="316515"/>
          </a:xfrm>
        </p:grpSpPr>
        <p:sp>
          <p:nvSpPr>
            <p:cNvPr id="11" name="任意多边形: 形状 10"/>
            <p:cNvSpPr/>
            <p:nvPr/>
          </p:nvSpPr>
          <p:spPr>
            <a:xfrm>
              <a:off x="45169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2" name="任意多边形: 形状 11"/>
            <p:cNvSpPr/>
            <p:nvPr/>
          </p:nvSpPr>
          <p:spPr>
            <a:xfrm>
              <a:off x="563874"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3" name="任意多边形: 形状 12"/>
            <p:cNvSpPr/>
            <p:nvPr/>
          </p:nvSpPr>
          <p:spPr>
            <a:xfrm>
              <a:off x="67605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4" name="任意多边形: 形状 13"/>
            <p:cNvSpPr/>
            <p:nvPr/>
          </p:nvSpPr>
          <p:spPr>
            <a:xfrm>
              <a:off x="788233" y="6237287"/>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5" name="任意多边形: 形状 14"/>
            <p:cNvSpPr/>
            <p:nvPr/>
          </p:nvSpPr>
          <p:spPr>
            <a:xfrm>
              <a:off x="45169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6" name="任意多边形: 形状 15"/>
            <p:cNvSpPr/>
            <p:nvPr/>
          </p:nvSpPr>
          <p:spPr>
            <a:xfrm>
              <a:off x="563874"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7" name="任意多边形: 形状 16"/>
            <p:cNvSpPr/>
            <p:nvPr/>
          </p:nvSpPr>
          <p:spPr>
            <a:xfrm>
              <a:off x="67605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8" name="任意多边形: 形状 17"/>
            <p:cNvSpPr/>
            <p:nvPr/>
          </p:nvSpPr>
          <p:spPr>
            <a:xfrm>
              <a:off x="788233" y="6349264"/>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19" name="任意多边形: 形状 18"/>
            <p:cNvSpPr/>
            <p:nvPr/>
          </p:nvSpPr>
          <p:spPr>
            <a:xfrm>
              <a:off x="45169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0" name="任意多边形: 形状 19"/>
            <p:cNvSpPr/>
            <p:nvPr/>
          </p:nvSpPr>
          <p:spPr>
            <a:xfrm>
              <a:off x="563874"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1" name="任意多边形: 形状 20"/>
            <p:cNvSpPr/>
            <p:nvPr/>
          </p:nvSpPr>
          <p:spPr>
            <a:xfrm>
              <a:off x="67605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sp>
          <p:nvSpPr>
            <p:cNvPr id="22" name="任意多边形: 形状 21"/>
            <p:cNvSpPr/>
            <p:nvPr/>
          </p:nvSpPr>
          <p:spPr>
            <a:xfrm>
              <a:off x="788233" y="6461242"/>
              <a:ext cx="92707" cy="92560"/>
            </a:xfrm>
            <a:custGeom>
              <a:avLst/>
              <a:gdLst>
                <a:gd name="T0" fmla="*/ 550 w 605"/>
                <a:gd name="T1" fmla="*/ 247 h 605"/>
                <a:gd name="T2" fmla="*/ 358 w 605"/>
                <a:gd name="T3" fmla="*/ 247 h 605"/>
                <a:gd name="T4" fmla="*/ 358 w 605"/>
                <a:gd name="T5" fmla="*/ 55 h 605"/>
                <a:gd name="T6" fmla="*/ 303 w 605"/>
                <a:gd name="T7" fmla="*/ 0 h 605"/>
                <a:gd name="T8" fmla="*/ 248 w 605"/>
                <a:gd name="T9" fmla="*/ 55 h 605"/>
                <a:gd name="T10" fmla="*/ 248 w 605"/>
                <a:gd name="T11" fmla="*/ 248 h 605"/>
                <a:gd name="T12" fmla="*/ 55 w 605"/>
                <a:gd name="T13" fmla="*/ 248 h 605"/>
                <a:gd name="T14" fmla="*/ 0 w 605"/>
                <a:gd name="T15" fmla="*/ 303 h 605"/>
                <a:gd name="T16" fmla="*/ 16 w 605"/>
                <a:gd name="T17" fmla="*/ 342 h 605"/>
                <a:gd name="T18" fmla="*/ 55 w 605"/>
                <a:gd name="T19" fmla="*/ 358 h 605"/>
                <a:gd name="T20" fmla="*/ 248 w 605"/>
                <a:gd name="T21" fmla="*/ 358 h 605"/>
                <a:gd name="T22" fmla="*/ 248 w 605"/>
                <a:gd name="T23" fmla="*/ 550 h 605"/>
                <a:gd name="T24" fmla="*/ 264 w 605"/>
                <a:gd name="T25" fmla="*/ 589 h 605"/>
                <a:gd name="T26" fmla="*/ 303 w 605"/>
                <a:gd name="T27" fmla="*/ 605 h 605"/>
                <a:gd name="T28" fmla="*/ 358 w 605"/>
                <a:gd name="T29" fmla="*/ 550 h 605"/>
                <a:gd name="T30" fmla="*/ 358 w 605"/>
                <a:gd name="T31" fmla="*/ 358 h 605"/>
                <a:gd name="T32" fmla="*/ 550 w 605"/>
                <a:gd name="T33" fmla="*/ 358 h 605"/>
                <a:gd name="T34" fmla="*/ 605 w 605"/>
                <a:gd name="T35" fmla="*/ 303 h 605"/>
                <a:gd name="T36" fmla="*/ 550 w 605"/>
                <a:gd name="T37" fmla="*/ 247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5" h="605">
                  <a:moveTo>
                    <a:pt x="550" y="247"/>
                  </a:moveTo>
                  <a:lnTo>
                    <a:pt x="358" y="247"/>
                  </a:lnTo>
                  <a:lnTo>
                    <a:pt x="358" y="55"/>
                  </a:lnTo>
                  <a:cubicBezTo>
                    <a:pt x="358" y="25"/>
                    <a:pt x="333" y="0"/>
                    <a:pt x="303" y="0"/>
                  </a:cubicBezTo>
                  <a:cubicBezTo>
                    <a:pt x="272" y="0"/>
                    <a:pt x="248" y="25"/>
                    <a:pt x="248" y="55"/>
                  </a:cubicBezTo>
                  <a:lnTo>
                    <a:pt x="248" y="248"/>
                  </a:lnTo>
                  <a:lnTo>
                    <a:pt x="55" y="248"/>
                  </a:lnTo>
                  <a:cubicBezTo>
                    <a:pt x="25" y="248"/>
                    <a:pt x="0" y="272"/>
                    <a:pt x="0" y="303"/>
                  </a:cubicBezTo>
                  <a:cubicBezTo>
                    <a:pt x="0" y="318"/>
                    <a:pt x="6" y="332"/>
                    <a:pt x="16" y="342"/>
                  </a:cubicBezTo>
                  <a:cubicBezTo>
                    <a:pt x="26" y="352"/>
                    <a:pt x="40" y="358"/>
                    <a:pt x="55" y="358"/>
                  </a:cubicBezTo>
                  <a:lnTo>
                    <a:pt x="248" y="358"/>
                  </a:lnTo>
                  <a:lnTo>
                    <a:pt x="248" y="550"/>
                  </a:lnTo>
                  <a:cubicBezTo>
                    <a:pt x="248" y="565"/>
                    <a:pt x="254" y="579"/>
                    <a:pt x="264" y="589"/>
                  </a:cubicBezTo>
                  <a:cubicBezTo>
                    <a:pt x="274" y="599"/>
                    <a:pt x="287" y="605"/>
                    <a:pt x="303" y="605"/>
                  </a:cubicBezTo>
                  <a:cubicBezTo>
                    <a:pt x="333" y="605"/>
                    <a:pt x="358" y="581"/>
                    <a:pt x="358" y="550"/>
                  </a:cubicBezTo>
                  <a:lnTo>
                    <a:pt x="358" y="358"/>
                  </a:lnTo>
                  <a:lnTo>
                    <a:pt x="550" y="358"/>
                  </a:lnTo>
                  <a:cubicBezTo>
                    <a:pt x="581" y="358"/>
                    <a:pt x="605" y="333"/>
                    <a:pt x="605" y="303"/>
                  </a:cubicBezTo>
                  <a:cubicBezTo>
                    <a:pt x="605" y="272"/>
                    <a:pt x="581" y="247"/>
                    <a:pt x="550" y="24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Arial" panose="02080604020202020204" pitchFamily="34" charset="0"/>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内页2">
    <p:spTree>
      <p:nvGrpSpPr>
        <p:cNvPr id="1" name=""/>
        <p:cNvGrpSpPr/>
        <p:nvPr/>
      </p:nvGrpSpPr>
      <p:grpSpPr>
        <a:xfrm>
          <a:off x="0" y="0"/>
          <a:ext cx="0" cy="0"/>
          <a:chOff x="0" y="0"/>
          <a:chExt cx="0" cy="0"/>
        </a:xfrm>
      </p:grpSpPr>
      <p:sp>
        <p:nvSpPr>
          <p:cNvPr id="2" name="矩形 1"/>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占位符 2"/>
          <p:cNvSpPr>
            <a:spLocks noGrp="1"/>
          </p:cNvSpPr>
          <p:nvPr>
            <p:ph type="body" sz="quarter" idx="10" hasCustomPrompt="1"/>
          </p:nvPr>
        </p:nvSpPr>
        <p:spPr>
          <a:xfrm>
            <a:off x="1043940" y="6260714"/>
            <a:ext cx="8446901" cy="597286"/>
          </a:xfrm>
          <a:prstGeom prst="rect">
            <a:avLst/>
          </a:prstGeom>
        </p:spPr>
        <p:txBody>
          <a:bodyPr wrap="square" lIns="91440" tIns="45720" rIns="91440" bIns="45720" anchor="t">
            <a:normAutofit/>
          </a:bodyPr>
          <a:lstStyle>
            <a:lvl1pPr marL="0" indent="0">
              <a:lnSpc>
                <a:spcPct val="100000"/>
              </a:lnSpc>
              <a:spcBef>
                <a:spcPts val="0"/>
              </a:spcBef>
              <a:buNone/>
              <a:defRPr sz="800" i="1">
                <a:solidFill>
                  <a:schemeClr val="bg1">
                    <a:lumMod val="85000"/>
                  </a:schemeClr>
                </a:solidFill>
                <a:latin typeface="微软雅黑" panose="020B0503020204020204" charset="-122"/>
                <a:ea typeface="微软雅黑" panose="020B0503020204020204" charset="-122"/>
              </a:defRPr>
            </a:lvl1pPr>
          </a:lstStyle>
          <a:p>
            <a:pPr lvl="0"/>
            <a:r>
              <a:rPr lang="zh-CN" altLang="en-US" dirty="0"/>
              <a:t>文献</a:t>
            </a:r>
            <a:endParaRPr lang="zh-CN" altLang="en-US" dirty="0"/>
          </a:p>
        </p:txBody>
      </p:sp>
      <p:sp>
        <p:nvSpPr>
          <p:cNvPr id="5" name="文本占位符 2"/>
          <p:cNvSpPr>
            <a:spLocks noGrp="1"/>
          </p:cNvSpPr>
          <p:nvPr>
            <p:ph type="body" sz="quarter" idx="11" hasCustomPrompt="1"/>
          </p:nvPr>
        </p:nvSpPr>
        <p:spPr>
          <a:xfrm>
            <a:off x="670142" y="234600"/>
            <a:ext cx="11419650" cy="622650"/>
          </a:xfrm>
          <a:prstGeom prst="rect">
            <a:avLst/>
          </a:prstGeom>
        </p:spPr>
        <p:txBody>
          <a:bodyPr wrap="square" lIns="91440" tIns="45720" rIns="91440" bIns="45720" anchor="ctr">
            <a:normAutofit/>
          </a:bodyPr>
          <a:lstStyle>
            <a:lvl1pPr marL="0" indent="0">
              <a:lnSpc>
                <a:spcPct val="100000"/>
              </a:lnSpc>
              <a:spcBef>
                <a:spcPts val="0"/>
              </a:spcBef>
              <a:buNone/>
              <a:defRPr sz="2400" b="1">
                <a:solidFill>
                  <a:schemeClr val="accent1"/>
                </a:solidFill>
                <a:latin typeface="微软雅黑" panose="020B0503020204020204" charset="-122"/>
                <a:ea typeface="微软雅黑" panose="020B0503020204020204" charset="-122"/>
              </a:defRPr>
            </a:lvl1pPr>
          </a:lstStyle>
          <a:p>
            <a:pPr lvl="0"/>
            <a:r>
              <a:rPr lang="zh-CN" altLang="en-US" dirty="0"/>
              <a:t>幻灯标题</a:t>
            </a:r>
            <a:endParaRPr lang="en-US" altLang="zh-CN" dirty="0"/>
          </a:p>
        </p:txBody>
      </p:sp>
      <p:pic>
        <p:nvPicPr>
          <p:cNvPr id="9" name="图片 8" descr="图片包含 游戏机, 黑暗, 灯光&#10;&#10;描述已自动生成"/>
          <p:cNvPicPr>
            <a:picLocks noChangeAspect="1"/>
          </p:cNvPicPr>
          <p:nvPr userDrawn="1"/>
        </p:nvPicPr>
        <p:blipFill>
          <a:blip r:embed="rId2"/>
          <a:srcRect t="31230" r="29117" b="16914"/>
          <a:stretch>
            <a:fillRect/>
          </a:stretch>
        </p:blipFill>
        <p:spPr>
          <a:xfrm>
            <a:off x="108187" y="6276976"/>
            <a:ext cx="885457" cy="569118"/>
          </a:xfrm>
          <a:prstGeom prst="rect">
            <a:avLst/>
          </a:prstGeom>
        </p:spPr>
      </p:pic>
      <p:pic>
        <p:nvPicPr>
          <p:cNvPr id="13" name="图片 12" descr="卡通人物&#10;&#10;中度可信度描述已自动生成"/>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p:cNvPicPr>
            <a:picLocks noChangeAspect="1"/>
          </p:cNvPicPr>
          <p:nvPr userDrawn="1"/>
        </p:nvPicPr>
        <p:blipFill>
          <a:blip r:embed="rId4"/>
          <a:stretch>
            <a:fillRect/>
          </a:stretch>
        </p:blipFill>
        <p:spPr>
          <a:xfrm>
            <a:off x="11060078" y="6368853"/>
            <a:ext cx="1017472" cy="406060"/>
          </a:xfrm>
          <a:prstGeom prst="rect">
            <a:avLst/>
          </a:prstGeom>
        </p:spPr>
      </p:pic>
      <p:sp>
        <p:nvSpPr>
          <p:cNvPr id="6" name="文本框 5"/>
          <p:cNvSpPr txBox="1"/>
          <p:nvPr userDrawn="1"/>
        </p:nvSpPr>
        <p:spPr>
          <a:xfrm>
            <a:off x="10543979" y="6717101"/>
            <a:ext cx="1721594" cy="169277"/>
          </a:xfrm>
          <a:prstGeom prst="rect">
            <a:avLst/>
          </a:prstGeom>
          <a:noFill/>
        </p:spPr>
        <p:txBody>
          <a:bodyPr wrap="square">
            <a:spAutoFit/>
          </a:bodyPr>
          <a:lstStyle/>
          <a:p>
            <a:pPr algn="ctr"/>
            <a:r>
              <a:rPr lang="zh-CN" altLang="en-US" sz="500" dirty="0">
                <a:solidFill>
                  <a:schemeClr val="bg1">
                    <a:lumMod val="75000"/>
                  </a:schemeClr>
                </a:solidFill>
              </a:rPr>
              <a:t>PP-XAD-CHN-0011  Expiration Date：2026-12-16</a:t>
            </a:r>
            <a:endParaRPr lang="zh-CN" altLang="en-US" sz="500" dirty="0">
              <a:solidFill>
                <a:schemeClr val="bg1">
                  <a:lumMod val="75000"/>
                </a:schemeClr>
              </a:solidFill>
            </a:endParaRPr>
          </a:p>
        </p:txBody>
      </p:sp>
      <p:sp>
        <p:nvSpPr>
          <p:cNvPr id="8" name="文本框 7"/>
          <p:cNvSpPr txBox="1"/>
          <p:nvPr userDrawn="1"/>
        </p:nvSpPr>
        <p:spPr>
          <a:xfrm>
            <a:off x="7515378" y="6706371"/>
            <a:ext cx="3205018" cy="169277"/>
          </a:xfrm>
          <a:prstGeom prst="rect">
            <a:avLst/>
          </a:prstGeom>
          <a:noFill/>
        </p:spPr>
        <p:txBody>
          <a:bodyPr wrap="square">
            <a:spAutoFit/>
          </a:bodyPr>
          <a:lstStyle/>
          <a:p>
            <a:pPr algn="r"/>
            <a:r>
              <a:rPr kumimoji="0" lang="zh-CN" altLang="en-US" sz="500" b="0" i="0" u="none" strike="noStrike" kern="1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sym typeface="微软雅黑" panose="020B0503020204020204" charset="-122"/>
              </a:rPr>
              <a:t>仅供医学药学专业人士阅读</a:t>
            </a:r>
            <a:r>
              <a:rPr kumimoji="0" lang="en-US" altLang="zh-CN" sz="500" b="0" i="0" u="none" strike="noStrike" kern="1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sym typeface="微软雅黑" panose="020B0503020204020204" charset="-122"/>
              </a:rPr>
              <a:t>/</a:t>
            </a:r>
            <a:r>
              <a:rPr kumimoji="0" lang="zh-CN" altLang="en-US" sz="500" b="0" i="0" u="none" strike="noStrike" kern="100" cap="none" spc="0" normalizeH="0" baseline="0" noProof="0" dirty="0">
                <a:ln>
                  <a:noFill/>
                </a:ln>
                <a:solidFill>
                  <a:schemeClr val="bg1">
                    <a:lumMod val="75000"/>
                  </a:schemeClr>
                </a:solidFill>
                <a:effectLst/>
                <a:uLnTx/>
                <a:uFillTx/>
                <a:latin typeface="微软雅黑" panose="020B0503020204020204" charset="-122"/>
                <a:ea typeface="微软雅黑" panose="020B0503020204020204" charset="-122"/>
                <a:sym typeface="微软雅黑" panose="020B0503020204020204" charset="-122"/>
              </a:rPr>
              <a:t>参考</a:t>
            </a:r>
            <a:endParaRPr lang="zh-CN" altLang="en-US" sz="1200" dirty="0">
              <a:solidFill>
                <a:schemeClr val="bg1">
                  <a:lumMod val="75000"/>
                </a:scheme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660399" y="105627"/>
            <a:ext cx="10858500" cy="1028700"/>
          </a:xfrm>
          <a:prstGeom prst="rect">
            <a:avLst/>
          </a:prstGeom>
        </p:spPr>
        <p:txBody>
          <a:bodyPr anchor="b" anchorCtr="0">
            <a:normAutofit/>
          </a:bodyPr>
          <a:lstStyle>
            <a:lvl1pPr>
              <a:lnSpc>
                <a:spcPct val="100000"/>
              </a:lnSpc>
              <a:defRPr>
                <a:solidFill>
                  <a:schemeClr val="tx1"/>
                </a:solidFill>
                <a:latin typeface="+mj-ea"/>
                <a:ea typeface="+mj-ea"/>
              </a:defRPr>
            </a:lvl1pPr>
          </a:lstStyle>
          <a:p>
            <a:pPr lvl="0"/>
            <a:r>
              <a:rPr lang="en-US" dirty="0"/>
              <a:t>Click to add title</a:t>
            </a:r>
            <a:endParaRPr lang="en-US" dirty="0"/>
          </a:p>
        </p:txBody>
      </p:sp>
      <p:sp>
        <p:nvSpPr>
          <p:cNvPr id="2" name="Date Placeholder 1"/>
          <p:cNvSpPr>
            <a:spLocks noGrp="1"/>
          </p:cNvSpPr>
          <p:nvPr>
            <p:ph type="dt" sz="half" idx="10"/>
          </p:nvPr>
        </p:nvSpPr>
        <p:spPr/>
        <p:txBody>
          <a:bodyPr/>
          <a:lstStyle/>
          <a:p>
            <a:fld id="{0D3978B1-822A-48DD-9412-1B7D6807ED91}" type="datetime1">
              <a:rPr lang="zh-CN" altLang="en-US" smtClean="0"/>
            </a:fld>
            <a:endParaRPr lang="zh-CN" altLang="en-US"/>
          </a:p>
        </p:txBody>
      </p:sp>
      <p:sp>
        <p:nvSpPr>
          <p:cNvPr id="3" name="Footer Placeholder 2"/>
          <p:cNvSpPr>
            <a:spLocks noGrp="1"/>
          </p:cNvSpPr>
          <p:nvPr>
            <p:ph type="ftr" sz="quarter" idx="11"/>
          </p:nvPr>
        </p:nvSpPr>
        <p:spPr/>
        <p:txBody>
          <a:bodyPr/>
          <a:lstStyle/>
          <a:p>
            <a:r>
              <a:rPr lang="en-US" altLang="zh-CN"/>
              <a:t>OfficePLUS</a:t>
            </a:r>
            <a:endParaRPr lang="zh-CN" altLang="en-US"/>
          </a:p>
        </p:txBody>
      </p:sp>
      <p:sp>
        <p:nvSpPr>
          <p:cNvPr id="4" name="Slide Number Placeholder 3"/>
          <p:cNvSpPr>
            <a:spLocks noGrp="1"/>
          </p:cNvSpPr>
          <p:nvPr>
            <p:ph type="sldNum" sz="quarter" idx="12"/>
          </p:nvPr>
        </p:nvSpPr>
        <p:spPr/>
        <p:txBody>
          <a:bodyPr/>
          <a:lstStyle/>
          <a:p>
            <a:fld id="{7F65B630-C7FF-41C0-9923-C5E5E29EED81}" type="slidenum">
              <a:rPr lang="zh-CN" altLang="en-US" smtClean="0"/>
            </a:fld>
            <a:endParaRPr lang="zh-CN" altLang="en-US"/>
          </a:p>
        </p:txBody>
      </p:sp>
      <p:sp>
        <p:nvSpPr>
          <p:cNvPr id="5" name="Freeform: Shape 36"/>
          <p:cNvSpPr/>
          <p:nvPr userDrawn="1"/>
        </p:nvSpPr>
        <p:spPr>
          <a:xfrm>
            <a:off x="0" y="4226010"/>
            <a:ext cx="3113903" cy="2631989"/>
          </a:xfrm>
          <a:custGeom>
            <a:avLst/>
            <a:gdLst>
              <a:gd name="connsiteX0" fmla="*/ 1681135 w 3992535"/>
              <a:gd name="connsiteY0" fmla="*/ 0 h 3201766"/>
              <a:gd name="connsiteX1" fmla="*/ 3992535 w 3992535"/>
              <a:gd name="connsiteY1" fmla="*/ 2311400 h 3201766"/>
              <a:gd name="connsiteX2" fmla="*/ 3888619 w 3992535"/>
              <a:gd name="connsiteY2" fmla="*/ 2998740 h 3201766"/>
              <a:gd name="connsiteX3" fmla="*/ 3814311 w 3992535"/>
              <a:gd name="connsiteY3" fmla="*/ 3201766 h 3201766"/>
              <a:gd name="connsiteX4" fmla="*/ 0 w 3992535"/>
              <a:gd name="connsiteY4" fmla="*/ 3201766 h 3201766"/>
              <a:gd name="connsiteX5" fmla="*/ 0 w 3992535"/>
              <a:gd name="connsiteY5" fmla="*/ 728408 h 3201766"/>
              <a:gd name="connsiteX6" fmla="*/ 46729 w 3992535"/>
              <a:gd name="connsiteY6" fmla="*/ 676994 h 3201766"/>
              <a:gd name="connsiteX7" fmla="*/ 1681135 w 3992535"/>
              <a:gd name="connsiteY7" fmla="*/ 0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2535" h="3201766">
                <a:moveTo>
                  <a:pt x="1681135" y="0"/>
                </a:moveTo>
                <a:cubicBezTo>
                  <a:pt x="2957686" y="0"/>
                  <a:pt x="3992535" y="1034849"/>
                  <a:pt x="3992535" y="2311400"/>
                </a:cubicBezTo>
                <a:cubicBezTo>
                  <a:pt x="3992535" y="2550754"/>
                  <a:pt x="3956154" y="2781610"/>
                  <a:pt x="3888619" y="2998740"/>
                </a:cubicBezTo>
                <a:lnTo>
                  <a:pt x="3814311" y="3201766"/>
                </a:lnTo>
                <a:lnTo>
                  <a:pt x="0" y="3201766"/>
                </a:lnTo>
                <a:lnTo>
                  <a:pt x="0" y="728408"/>
                </a:lnTo>
                <a:lnTo>
                  <a:pt x="46729" y="676994"/>
                </a:lnTo>
                <a:cubicBezTo>
                  <a:pt x="465010" y="258713"/>
                  <a:pt x="1042860" y="0"/>
                  <a:pt x="1681135" y="0"/>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8" name="Freeform: Shape 39"/>
          <p:cNvSpPr/>
          <p:nvPr userDrawn="1"/>
        </p:nvSpPr>
        <p:spPr>
          <a:xfrm>
            <a:off x="9366422" y="0"/>
            <a:ext cx="2825578" cy="2496065"/>
          </a:xfrm>
          <a:custGeom>
            <a:avLst/>
            <a:gdLst>
              <a:gd name="connsiteX0" fmla="*/ 178225 w 3992535"/>
              <a:gd name="connsiteY0" fmla="*/ 0 h 3201766"/>
              <a:gd name="connsiteX1" fmla="*/ 3992535 w 3992535"/>
              <a:gd name="connsiteY1" fmla="*/ 0 h 3201766"/>
              <a:gd name="connsiteX2" fmla="*/ 3992535 w 3992535"/>
              <a:gd name="connsiteY2" fmla="*/ 2473359 h 3201766"/>
              <a:gd name="connsiteX3" fmla="*/ 3945807 w 3992535"/>
              <a:gd name="connsiteY3" fmla="*/ 2524773 h 3201766"/>
              <a:gd name="connsiteX4" fmla="*/ 2311400 w 3992535"/>
              <a:gd name="connsiteY4" fmla="*/ 3201766 h 3201766"/>
              <a:gd name="connsiteX5" fmla="*/ 0 w 3992535"/>
              <a:gd name="connsiteY5" fmla="*/ 890366 h 3201766"/>
              <a:gd name="connsiteX6" fmla="*/ 103916 w 3992535"/>
              <a:gd name="connsiteY6" fmla="*/ 203026 h 320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92535" h="3201766">
                <a:moveTo>
                  <a:pt x="178225" y="0"/>
                </a:moveTo>
                <a:lnTo>
                  <a:pt x="3992535" y="0"/>
                </a:lnTo>
                <a:lnTo>
                  <a:pt x="3992535" y="2473359"/>
                </a:lnTo>
                <a:lnTo>
                  <a:pt x="3945807" y="2524773"/>
                </a:lnTo>
                <a:cubicBezTo>
                  <a:pt x="3527525" y="2943054"/>
                  <a:pt x="2949676" y="3201766"/>
                  <a:pt x="2311400" y="3201766"/>
                </a:cubicBezTo>
                <a:cubicBezTo>
                  <a:pt x="1034849" y="3201766"/>
                  <a:pt x="0" y="2166917"/>
                  <a:pt x="0" y="890366"/>
                </a:cubicBezTo>
                <a:cubicBezTo>
                  <a:pt x="0" y="651013"/>
                  <a:pt x="36382" y="420157"/>
                  <a:pt x="103916" y="203026"/>
                </a:cubicBezTo>
                <a:close/>
              </a:path>
            </a:pathLst>
          </a:custGeom>
          <a:solidFill>
            <a:schemeClr val="accent1">
              <a:lumMod val="20000"/>
              <a:lumOff val="80000"/>
              <a:alpha val="50000"/>
            </a:schemeClr>
          </a:soli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a:solidFill>
                <a:schemeClr val="lt1"/>
              </a:solidFill>
            </a:endParaRPr>
          </a:p>
        </p:txBody>
      </p:sp>
      <p:sp>
        <p:nvSpPr>
          <p:cNvPr id="9" name="Freeform: Shape 26"/>
          <p:cNvSpPr/>
          <p:nvPr userDrawn="1"/>
        </p:nvSpPr>
        <p:spPr>
          <a:xfrm>
            <a:off x="10330249" y="5090984"/>
            <a:ext cx="1886465" cy="1791730"/>
          </a:xfrm>
          <a:custGeom>
            <a:avLst/>
            <a:gdLst>
              <a:gd name="connsiteX0" fmla="*/ 2310667 w 2310667"/>
              <a:gd name="connsiteY0" fmla="*/ 0 h 2296886"/>
              <a:gd name="connsiteX1" fmla="*/ 2310667 w 2310667"/>
              <a:gd name="connsiteY1" fmla="*/ 2296886 h 2296886"/>
              <a:gd name="connsiteX2" fmla="*/ 0 w 2310667"/>
              <a:gd name="connsiteY2" fmla="*/ 2296886 h 2296886"/>
              <a:gd name="connsiteX3" fmla="*/ 11201 w 2310667"/>
              <a:gd name="connsiteY3" fmla="*/ 2075073 h 2296886"/>
              <a:gd name="connsiteX4" fmla="*/ 2310667 w 2310667"/>
              <a:gd name="connsiteY4" fmla="*/ 0 h 2296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667" h="2296886">
                <a:moveTo>
                  <a:pt x="2310667" y="0"/>
                </a:moveTo>
                <a:lnTo>
                  <a:pt x="2310667" y="2296886"/>
                </a:lnTo>
                <a:lnTo>
                  <a:pt x="0" y="2296886"/>
                </a:lnTo>
                <a:lnTo>
                  <a:pt x="11201" y="2075073"/>
                </a:lnTo>
                <a:cubicBezTo>
                  <a:pt x="129567" y="909536"/>
                  <a:pt x="1113900" y="0"/>
                  <a:pt x="2310667" y="0"/>
                </a:cubicBezTo>
                <a:close/>
              </a:path>
            </a:pathLst>
          </a:custGeom>
          <a:gradFill flip="none" rotWithShape="1">
            <a:gsLst>
              <a:gs pos="71000">
                <a:schemeClr val="accent2">
                  <a:alpha val="0"/>
                  <a:lumMod val="85053"/>
                </a:schemeClr>
              </a:gs>
              <a:gs pos="15000">
                <a:schemeClr val="accent2">
                  <a:lumMod val="60000"/>
                  <a:lumOff val="40000"/>
                </a:schemeClr>
              </a:gs>
            </a:gsLst>
            <a:lin ang="2700000" scaled="1"/>
            <a:tileRect/>
          </a:gradFill>
          <a:ln w="254000">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zh-CN" altLang="en-US" dirty="0">
              <a:solidFill>
                <a:schemeClr val="lt1"/>
              </a:solidFill>
            </a:endParaRPr>
          </a:p>
        </p:txBody>
      </p:sp>
      <p:pic>
        <p:nvPicPr>
          <p:cNvPr id="1028" name="Picture 4"/>
          <p:cNvPicPr>
            <a:picLocks noChangeAspect="1" noChangeArrowheads="1"/>
          </p:cNvPicPr>
          <p:nvPr userDrawn="1"/>
        </p:nvPicPr>
        <p:blipFill>
          <a:blip r:embed="rId2">
            <a:alphaModFix amt="14000"/>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a:stretch>
            <a:fillRect/>
          </a:stretch>
        </p:blipFill>
        <p:spPr bwMode="auto">
          <a:xfrm rot="1851745">
            <a:off x="4061270" y="2743674"/>
            <a:ext cx="5141665" cy="2056666"/>
          </a:xfrm>
          <a:prstGeom prst="rect">
            <a:avLst/>
          </a:prstGeom>
          <a:noFill/>
          <a:extLst>
            <a:ext uri="{909E8E84-426E-40DD-AFC4-6F175D3DCCD1}">
              <a14:hiddenFill xmlns:a14="http://schemas.microsoft.com/office/drawing/2010/main">
                <a:solidFill>
                  <a:srgbClr val="FFFFFF"/>
                </a:solidFill>
              </a14:hiddenFill>
            </a:ext>
          </a:extLst>
        </p:spPr>
      </p:pic>
    </p:spTree>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10632" y="6357393"/>
            <a:ext cx="2845381" cy="365950"/>
          </a:xfrm>
          <a:prstGeom prst="rect">
            <a:avLst/>
          </a:prstGeom>
        </p:spPr>
        <p:txBody>
          <a:bodyPr/>
          <a:lstStyle>
            <a:lvl1pPr eaLnBrk="1" hangingPunct="1">
              <a:defRPr noProof="1"/>
            </a:lvl1pPr>
          </a:lstStyle>
          <a:p>
            <a:pPr>
              <a:defRPr/>
            </a:pPr>
            <a:fld id="{C39E51E0-8226-4588-B11D-AEDEC8896D22}" type="datetimeFigureOut">
              <a:rPr lang="zh-CN" altLang="en-US"/>
            </a:fld>
            <a:endParaRPr lang="zh-CN" altLang="en-US"/>
          </a:p>
        </p:txBody>
      </p:sp>
      <p:sp>
        <p:nvSpPr>
          <p:cNvPr id="3" name="页脚占位符 2"/>
          <p:cNvSpPr>
            <a:spLocks noGrp="1"/>
          </p:cNvSpPr>
          <p:nvPr>
            <p:ph type="ftr" sz="quarter" idx="11"/>
          </p:nvPr>
        </p:nvSpPr>
        <p:spPr>
          <a:xfrm>
            <a:off x="4166565" y="6357393"/>
            <a:ext cx="3862042" cy="365950"/>
          </a:xfrm>
          <a:prstGeom prst="rect">
            <a:avLst/>
          </a:prstGeom>
        </p:spPr>
        <p:txBody>
          <a:bodyPr/>
          <a:lstStyle>
            <a:lvl1pPr eaLnBrk="1" hangingPunct="1">
              <a:defRPr noProof="1"/>
            </a:lvl1pPr>
          </a:lstStyle>
          <a:p>
            <a:pPr>
              <a:defRPr/>
            </a:pPr>
            <a:endParaRPr lang="zh-CN" altLang="en-US"/>
          </a:p>
        </p:txBody>
      </p:sp>
      <p:sp>
        <p:nvSpPr>
          <p:cNvPr id="4" name="灯片编号占位符 3"/>
          <p:cNvSpPr>
            <a:spLocks noGrp="1"/>
          </p:cNvSpPr>
          <p:nvPr>
            <p:ph type="sldNum" sz="quarter" idx="12"/>
          </p:nvPr>
        </p:nvSpPr>
        <p:spPr>
          <a:xfrm>
            <a:off x="8739160" y="6357393"/>
            <a:ext cx="2845381" cy="365950"/>
          </a:xfrm>
          <a:prstGeom prst="rect">
            <a:avLst/>
          </a:prstGeom>
        </p:spPr>
        <p:txBody>
          <a:bodyPr vert="horz" wrap="square" lIns="91440" tIns="45720" rIns="91440" bIns="45720" numCol="1" anchor="t" anchorCtr="0" compatLnSpc="1"/>
          <a:lstStyle>
            <a:lvl1pPr eaLnBrk="1" hangingPunct="1">
              <a:defRPr noProof="1"/>
            </a:lvl1pPr>
          </a:lstStyle>
          <a:p>
            <a:fld id="{F460D890-DB32-44EE-AB61-A4D262426910}" type="slidenum">
              <a:rPr altLang="en-US"/>
            </a:fld>
            <a:endParaRPr lang="zh-CN" altLang="en-US"/>
          </a:p>
        </p:txBody>
      </p:sp>
      <p:sp>
        <p:nvSpPr>
          <p:cNvPr id="5" name="矩形 4"/>
          <p:cNvSpPr/>
          <p:nvPr userDrawn="1"/>
        </p:nvSpPr>
        <p:spPr>
          <a:xfrm flipH="1">
            <a:off x="72958" y="365144"/>
            <a:ext cx="853297" cy="504536"/>
          </a:xfrm>
          <a:prstGeom prst="rect">
            <a:avLst/>
          </a:prstGeom>
          <a:solidFill>
            <a:srgbClr val="951935"/>
          </a:solidFill>
          <a:ln>
            <a:noFill/>
          </a:ln>
        </p:spPr>
        <p:style>
          <a:lnRef idx="2">
            <a:schemeClr val="accent1">
              <a:shade val="50000"/>
            </a:schemeClr>
          </a:lnRef>
          <a:fillRef idx="1">
            <a:schemeClr val="accent1"/>
          </a:fillRef>
          <a:effectRef idx="0">
            <a:schemeClr val="accent1"/>
          </a:effectRef>
          <a:fontRef idx="minor">
            <a:schemeClr val="lt1"/>
          </a:fontRef>
        </p:style>
        <p:txBody>
          <a:bodyPr lIns="121231" tIns="60625" rIns="121231" bIns="60625" anchor="ctr"/>
          <a:lstStyle/>
          <a:p>
            <a:pPr algn="ctr" eaLnBrk="1" fontAlgn="auto" hangingPunct="1">
              <a:defRPr/>
            </a:pPr>
            <a:endParaRPr lang="zh-CN" altLang="en-US" sz="2400" noProof="1"/>
          </a:p>
        </p:txBody>
      </p:sp>
      <p:pic>
        <p:nvPicPr>
          <p:cNvPr id="14" name="图片 13" descr="徽标&#10;&#10;描述已自动生成"/>
          <p:cNvPicPr>
            <a:picLocks noChangeAspect="1"/>
          </p:cNvPicPr>
          <p:nvPr userDrawn="1"/>
        </p:nvPicPr>
        <p:blipFill rotWithShape="1">
          <a:blip r:embed="rId2" cstate="print">
            <a:extLst>
              <a:ext uri="{BEBA8EAE-BF5A-486C-A8C5-ECC9F3942E4B}">
                <a14:imgProps xmlns:a14="http://schemas.microsoft.com/office/drawing/2010/main">
                  <a14:imgLayer r:embed="rId3">
                    <a14:imgEffect>
                      <a14:backgroundRemoval t="14667" b="83556" l="11556" r="87778">
                        <a14:foregroundMark x1="13111" y1="65778" x2="17333" y2="64667"/>
                        <a14:foregroundMark x1="13556" y1="65333" x2="12444" y2="63111"/>
                        <a14:foregroundMark x1="12889" y1="60444" x2="16444" y2="62222"/>
                        <a14:foregroundMark x1="14000" y1="60000" x2="16444" y2="58889"/>
                        <a14:foregroundMark x1="14000" y1="60889" x2="15111" y2="61556"/>
                        <a14:foregroundMark x1="12667" y1="58889" x2="15778" y2="56889"/>
                        <a14:foregroundMark x1="12667" y1="57333" x2="14444" y2="54667"/>
                        <a14:foregroundMark x1="11556" y1="57111" x2="14889" y2="55556"/>
                        <a14:foregroundMark x1="12444" y1="55333" x2="13778" y2="55333"/>
                        <a14:foregroundMark x1="12444" y1="52444" x2="14667" y2="52667"/>
                        <a14:foregroundMark x1="12889" y1="53111" x2="15778" y2="54000"/>
                        <a14:foregroundMark x1="12000" y1="51556" x2="14667" y2="52444"/>
                        <a14:foregroundMark x1="13333" y1="49556" x2="16222" y2="50222"/>
                        <a14:foregroundMark x1="14000" y1="50889" x2="16222" y2="50667"/>
                        <a14:foregroundMark x1="13333" y1="49778" x2="15556" y2="48889"/>
                        <a14:foregroundMark x1="13778" y1="48667" x2="15333" y2="47556"/>
                        <a14:foregroundMark x1="13333" y1="45778" x2="16444" y2="46444"/>
                        <a14:foregroundMark x1="13333" y1="47556" x2="16222" y2="47333"/>
                        <a14:foregroundMark x1="14000" y1="45778" x2="16444" y2="45111"/>
                        <a14:foregroundMark x1="15111" y1="42222" x2="17778" y2="42444"/>
                        <a14:foregroundMark x1="15556" y1="43111" x2="18222" y2="42667"/>
                        <a14:foregroundMark x1="15556" y1="41333" x2="18222" y2="41333"/>
                        <a14:foregroundMark x1="18444" y1="36667" x2="20889" y2="37111"/>
                        <a14:foregroundMark x1="18000" y1="38667" x2="20000" y2="38889"/>
                        <a14:foregroundMark x1="17111" y1="37778" x2="20000" y2="38222"/>
                        <a14:foregroundMark x1="16667" y1="38222" x2="19556" y2="38222"/>
                        <a14:foregroundMark x1="17331" y1="34887" x2="20667" y2="38222"/>
                        <a14:foregroundMark x1="17111" y1="34667" x2="17056" y2="34612"/>
                        <a14:foregroundMark x1="20444" y1="33111" x2="24000" y2="33111"/>
                        <a14:foregroundMark x1="20444" y1="34222" x2="22444" y2="34000"/>
                        <a14:foregroundMark x1="21333" y1="31778" x2="21778" y2="33333"/>
                        <a14:foregroundMark x1="19556" y1="32667" x2="22000" y2="34889"/>
                        <a14:foregroundMark x1="24667" y1="30667" x2="25556" y2="31111"/>
                        <a14:foregroundMark x1="22667" y1="29111" x2="25111" y2="31111"/>
                        <a14:foregroundMark x1="22667" y1="29333" x2="23778" y2="31111"/>
                        <a14:foregroundMark x1="25333" y1="27778" x2="27778" y2="29556"/>
                        <a14:foregroundMark x1="27556" y1="25556" x2="29052" y2="28049"/>
                        <a14:foregroundMark x1="28222" y1="25556" x2="28667" y2="27556"/>
                        <a14:foregroundMark x1="24444" y1="26444" x2="28222" y2="27333"/>
                        <a14:foregroundMark x1="31333" y1="22667" x2="31556" y2="25556"/>
                        <a14:foregroundMark x1="29111" y1="23333" x2="30889" y2="25556"/>
                        <a14:foregroundMark x1="38727" y1="22550" x2="39556" y2="22444"/>
                        <a14:foregroundMark x1="38465" y1="22584" x2="38484" y2="22582"/>
                        <a14:foregroundMark x1="37898" y1="22657" x2="38343" y2="22600"/>
                        <a14:foregroundMark x1="30889" y1="23556" x2="36979" y2="22775"/>
                        <a14:foregroundMark x1="38544" y1="22021" x2="43556" y2="19778"/>
                        <a14:foregroundMark x1="38304" y1="22128" x2="38324" y2="22119"/>
                        <a14:foregroundMark x1="37741" y1="22379" x2="38194" y2="22177"/>
                        <a14:foregroundMark x1="35111" y1="23556" x2="36955" y2="22731"/>
                        <a14:foregroundMark x1="32667" y1="23333" x2="36444" y2="21778"/>
                        <a14:foregroundMark x1="30667" y1="23111" x2="36000" y2="21778"/>
                        <a14:foregroundMark x1="37319" y1="21632" x2="37778" y2="21333"/>
                        <a14:foregroundMark x1="32667" y1="24667" x2="36599" y2="22102"/>
                        <a14:foregroundMark x1="32667" y1="22000" x2="34667" y2="21111"/>
                        <a14:foregroundMark x1="38204" y1="21035" x2="39556" y2="20444"/>
                        <a14:foregroundMark x1="37958" y1="21143" x2="37983" y2="21132"/>
                        <a14:foregroundMark x1="37224" y1="21465" x2="37847" y2="21192"/>
                        <a14:foregroundMark x1="28889" y1="25111" x2="36434" y2="21810"/>
                        <a14:foregroundMark x1="42000" y1="18889" x2="46889" y2="18000"/>
                        <a14:foregroundMark x1="39333" y1="20667" x2="50222" y2="17333"/>
                        <a14:foregroundMark x1="43333" y1="19778" x2="51111" y2="18889"/>
                        <a14:foregroundMark x1="44000" y1="21778" x2="52667" y2="18889"/>
                        <a14:foregroundMark x1="53980" y1="18717" x2="55333" y2="18667"/>
                        <a14:foregroundMark x1="49333" y1="18889" x2="53236" y2="18745"/>
                        <a14:foregroundMark x1="57430" y1="21116" x2="61111" y2="20667"/>
                        <a14:foregroundMark x1="52821" y1="21678" x2="53029" y2="21653"/>
                        <a14:foregroundMark x1="61111" y1="20667" x2="62889" y2="20667"/>
                        <a14:foregroundMark x1="58444" y1="20444" x2="65111" y2="22889"/>
                        <a14:foregroundMark x1="65111" y1="22889" x2="64889" y2="22889"/>
                        <a14:foregroundMark x1="59111" y1="18889" x2="69556" y2="22667"/>
                        <a14:foregroundMark x1="69556" y1="22667" x2="70444" y2="23778"/>
                        <a14:foregroundMark x1="61778" y1="21111" x2="72222" y2="27556"/>
                        <a14:foregroundMark x1="67778" y1="25556" x2="74222" y2="28889"/>
                        <a14:foregroundMark x1="74222" y1="28889" x2="75556" y2="30222"/>
                        <a14:foregroundMark x1="71778" y1="26889" x2="79111" y2="34000"/>
                        <a14:foregroundMark x1="79111" y1="34000" x2="79333" y2="34889"/>
                        <a14:foregroundMark x1="76889" y1="32222" x2="82889" y2="37111"/>
                        <a14:foregroundMark x1="82889" y1="37111" x2="81778" y2="36667"/>
                        <a14:foregroundMark x1="78444" y1="32000" x2="82222" y2="39111"/>
                        <a14:foregroundMark x1="82222" y1="39111" x2="81111" y2="39778"/>
                        <a14:foregroundMark x1="79111" y1="33333" x2="80889" y2="35333"/>
                        <a14:foregroundMark x1="78000" y1="31333" x2="81778" y2="36889"/>
                        <a14:foregroundMark x1="79333" y1="35556" x2="83778" y2="41556"/>
                        <a14:foregroundMark x1="83778" y1="41556" x2="82889" y2="42222"/>
                        <a14:foregroundMark x1="81556" y1="37333" x2="84000" y2="44000"/>
                        <a14:foregroundMark x1="84000" y1="44000" x2="83556" y2="45111"/>
                        <a14:foregroundMark x1="84000" y1="40889" x2="85778" y2="48222"/>
                        <a14:foregroundMark x1="85778" y1="48222" x2="84667" y2="48667"/>
                        <a14:foregroundMark x1="82889" y1="44889" x2="86222" y2="52000"/>
                        <a14:foregroundMark x1="86222" y1="52000" x2="85111" y2="51778"/>
                        <a14:foregroundMark x1="84889" y1="46889" x2="86889" y2="54444"/>
                        <a14:foregroundMark x1="86889" y1="54444" x2="86667" y2="54444"/>
                        <a14:foregroundMark x1="87333" y1="48889" x2="86444" y2="57778"/>
                        <a14:foregroundMark x1="86444" y1="57778" x2="84889" y2="56222"/>
                        <a14:foregroundMark x1="84222" y1="48889" x2="85556" y2="57778"/>
                        <a14:foregroundMark x1="85556" y1="57778" x2="83778" y2="56889"/>
                        <a14:foregroundMark x1="84000" y1="51333" x2="85556" y2="60444"/>
                        <a14:foregroundMark x1="85556" y1="60444" x2="86222" y2="60889"/>
                        <a14:foregroundMark x1="87778" y1="55111" x2="86222" y2="62444"/>
                        <a14:foregroundMark x1="86222" y1="62444" x2="84222" y2="62667"/>
                        <a14:foregroundMark x1="83333" y1="58444" x2="84667" y2="62889"/>
                        <a14:foregroundMark x1="87556" y1="60667" x2="85333" y2="64222"/>
                        <a14:foregroundMark x1="84667" y1="64000" x2="86000" y2="64444"/>
                        <a14:foregroundMark x1="13333" y1="62222" x2="12000" y2="59556"/>
                        <a14:foregroundMark x1="26370" y1="80000" x2="26444" y2="80889"/>
                        <a14:foregroundMark x1="26352" y1="79778" x2="26370" y2="80000"/>
                        <a14:foregroundMark x1="26325" y1="79449" x2="26352" y2="79778"/>
                        <a14:foregroundMark x1="26993" y1="80000" x2="28000" y2="80889"/>
                        <a14:foregroundMark x1="26741" y1="79778" x2="26993" y2="80000"/>
                        <a14:foregroundMark x1="24222" y1="77556" x2="26266" y2="79359"/>
                        <a14:foregroundMark x1="22889" y1="80222" x2="26222" y2="83333"/>
                        <a14:foregroundMark x1="28232" y1="79009" x2="28444" y2="78667"/>
                        <a14:foregroundMark x1="27068" y1="80889" x2="27550" y2="80111"/>
                        <a14:foregroundMark x1="26931" y1="81111" x2="27068" y2="80889"/>
                        <a14:foregroundMark x1="26381" y1="82000" x2="26931" y2="81111"/>
                        <a14:foregroundMark x1="25556" y1="83333" x2="26381" y2="82000"/>
                        <a14:foregroundMark x1="32349" y1="79556" x2="32491" y2="79308"/>
                        <a14:foregroundMark x1="32222" y1="79778" x2="32349" y2="79556"/>
                        <a14:foregroundMark x1="32095" y1="80000" x2="32222" y2="79778"/>
                        <a14:foregroundMark x1="31587" y1="80889" x2="32095" y2="80000"/>
                        <a14:foregroundMark x1="30963" y1="79556" x2="31323" y2="79016"/>
                        <a14:foregroundMark x1="30815" y1="79778" x2="30963" y2="79556"/>
                        <a14:foregroundMark x1="30667" y1="80000" x2="30815" y2="79778"/>
                        <a14:foregroundMark x1="30508" y1="80239" x2="30667" y2="80000"/>
                        <a14:foregroundMark x1="35153" y1="78447" x2="35333" y2="78222"/>
                        <a14:foregroundMark x1="34266" y1="79556" x2="35102" y2="78511"/>
                        <a14:foregroundMark x1="34089" y1="79778" x2="34266" y2="79556"/>
                        <a14:foregroundMark x1="33911" y1="80000" x2="34089" y2="79778"/>
                        <a14:foregroundMark x1="33200" y1="80889" x2="33911" y2="80000"/>
                        <a14:foregroundMark x1="33023" y1="81111" x2="33200" y2="80889"/>
                        <a14:foregroundMark x1="32751" y1="81451" x2="33023" y2="81111"/>
                        <a14:foregroundMark x1="31778" y1="82667" x2="31929" y2="82478"/>
                        <a14:foregroundMark x1="33738" y1="79556" x2="34322" y2="77412"/>
                        <a14:foregroundMark x1="33677" y1="79778" x2="33738" y2="79556"/>
                        <a14:foregroundMark x1="33616" y1="80000" x2="33677" y2="79778"/>
                        <a14:foregroundMark x1="33374" y1="80889" x2="33616" y2="80000"/>
                        <a14:foregroundMark x1="33313" y1="81111" x2="33374" y2="80889"/>
                        <a14:foregroundMark x1="33160" y1="81672" x2="33313" y2="81111"/>
                        <a14:foregroundMark x1="33319" y1="80000" x2="33556" y2="80889"/>
                        <a14:foregroundMark x1="33260" y1="79778" x2="33319" y2="80000"/>
                        <a14:foregroundMark x1="33201" y1="79556" x2="33260" y2="79778"/>
                        <a14:foregroundMark x1="33071" y1="79071" x2="33201" y2="79556"/>
                        <a14:foregroundMark x1="32000" y1="77111" x2="32279" y2="77320"/>
                        <a14:foregroundMark x1="37778" y1="80667" x2="42000" y2="76889"/>
                        <a14:foregroundMark x1="36444" y1="82000" x2="41333" y2="77111"/>
                        <a14:foregroundMark x1="46222" y1="80222" x2="46222" y2="80222"/>
                        <a14:foregroundMark x1="48889" y1="80444" x2="48889" y2="78444"/>
                        <a14:foregroundMark x1="48889" y1="81111" x2="48889" y2="80444"/>
                        <a14:foregroundMark x1="43235" y1="82889" x2="46000" y2="77556"/>
                        <a14:foregroundMark x1="43120" y1="83111" x2="43235" y2="82889"/>
                        <a14:foregroundMark x1="42889" y1="83556" x2="43120" y2="83111"/>
                        <a14:foregroundMark x1="47347" y1="80444" x2="49111" y2="78444"/>
                        <a14:foregroundMark x1="45778" y1="82222" x2="47347" y2="80444"/>
                        <a14:foregroundMark x1="45333" y1="82222" x2="49778" y2="81778"/>
                        <a14:foregroundMark x1="52444" y1="79778" x2="56000" y2="76667"/>
                        <a14:foregroundMark x1="53577" y1="80444" x2="55778" y2="77556"/>
                        <a14:foregroundMark x1="52222" y1="82222" x2="53577" y2="80444"/>
                        <a14:foregroundMark x1="51333" y1="79111" x2="53556" y2="76444"/>
                        <a14:foregroundMark x1="53333" y1="82667" x2="56667" y2="81333"/>
                        <a14:foregroundMark x1="58667" y1="79556" x2="62222" y2="77556"/>
                        <a14:foregroundMark x1="60620" y1="80444" x2="62444" y2="77556"/>
                        <a14:foregroundMark x1="60339" y1="80889" x2="60620" y2="80444"/>
                        <a14:foregroundMark x1="59778" y1="81778" x2="60339" y2="80889"/>
                        <a14:foregroundMark x1="64444" y1="79778" x2="69111" y2="76667"/>
                        <a14:foregroundMark x1="66571" y1="80889" x2="69111" y2="78222"/>
                        <a14:foregroundMark x1="64667" y1="82889" x2="66571" y2="80889"/>
                        <a14:foregroundMark x1="66000" y1="82889" x2="69556" y2="81333"/>
                        <a14:foregroundMark x1="64444" y1="81556" x2="67333" y2="80889"/>
                        <a14:foregroundMark x1="72000" y1="78667" x2="74222" y2="77778"/>
                        <a14:foregroundMark x1="74545" y1="80444" x2="76000" y2="78444"/>
                        <a14:foregroundMark x1="72444" y1="83333" x2="74545" y2="80444"/>
                        <a14:foregroundMark x1="72667" y1="79778" x2="74444" y2="77111"/>
                        <a14:foregroundMark x1="76889" y1="80444" x2="77333" y2="80000"/>
                        <a14:foregroundMark x1="74667" y1="82667" x2="76889" y2="80444"/>
                        <a14:foregroundMark x1="50000" y1="52444" x2="50000" y2="52444"/>
                        <a14:foregroundMark x1="52222" y1="50889" x2="52222" y2="50889"/>
                        <a14:foregroundMark x1="48000" y1="52000" x2="53111" y2="50889"/>
                        <a14:foregroundMark x1="66667" y1="50000" x2="73778" y2="50444"/>
                        <a14:foregroundMark x1="73778" y1="50444" x2="73778" y2="50889"/>
                        <a14:foregroundMark x1="22889" y1="61333" x2="28444" y2="58889"/>
                        <a14:backgroundMark x1="46889" y1="57556" x2="46889" y2="57556"/>
                        <a14:backgroundMark x1="27333" y1="64000" x2="27333" y2="64000"/>
                        <a14:backgroundMark x1="39556" y1="41111" x2="39556" y2="41111"/>
                        <a14:backgroundMark x1="64667" y1="46222" x2="64667" y2="46667"/>
                        <a14:backgroundMark x1="42444" y1="51778" x2="42444" y2="51778"/>
                        <a14:backgroundMark x1="38889" y1="60444" x2="38889" y2="60444"/>
                        <a14:backgroundMark x1="34444" y1="76444" x2="34444" y2="76222"/>
                        <a14:backgroundMark x1="35333" y1="76667" x2="35333" y2="76667"/>
                        <a14:backgroundMark x1="34889" y1="75556" x2="34889" y2="75556"/>
                        <a14:backgroundMark x1="35111" y1="76000" x2="35111" y2="76000"/>
                        <a14:backgroundMark x1="33778" y1="75333" x2="35556" y2="75778"/>
                        <a14:backgroundMark x1="29556" y1="79778" x2="29556" y2="79778"/>
                        <a14:backgroundMark x1="42444" y1="83111" x2="42444" y2="83111"/>
                        <a14:backgroundMark x1="42889" y1="83556" x2="42889" y2="83556"/>
                        <a14:backgroundMark x1="42667" y1="83111" x2="42667" y2="83111"/>
                        <a14:backgroundMark x1="43333" y1="82889" x2="43333" y2="82889"/>
                        <a14:backgroundMark x1="50222" y1="80444" x2="50222" y2="80444"/>
                        <a14:backgroundMark x1="57111" y1="80444" x2="57111" y2="80444"/>
                        <a14:backgroundMark x1="63333" y1="80889" x2="63333" y2="80889"/>
                        <a14:backgroundMark x1="65556" y1="83111" x2="65556" y2="83111"/>
                        <a14:backgroundMark x1="66444" y1="84000" x2="66444" y2="84000"/>
                        <a14:backgroundMark x1="64444" y1="83556" x2="64444" y2="83556"/>
                        <a14:backgroundMark x1="71778" y1="83333" x2="71778" y2="83333"/>
                        <a14:backgroundMark x1="74222" y1="83333" x2="74222" y2="83333"/>
                        <a14:backgroundMark x1="77333" y1="80444" x2="77333" y2="80444"/>
                        <a14:backgroundMark x1="32667" y1="82889" x2="32667" y2="82889"/>
                        <a14:backgroundMark x1="32000" y1="82889" x2="32000" y2="82889"/>
                        <a14:backgroundMark x1="31556" y1="82889" x2="31556" y2="82889"/>
                        <a14:backgroundMark x1="29778" y1="81111" x2="29778" y2="81111"/>
                        <a14:backgroundMark x1="30889" y1="79556" x2="30889" y2="79556"/>
                        <a14:backgroundMark x1="30667" y1="80000" x2="30667" y2="80000"/>
                        <a14:backgroundMark x1="30222" y1="80889" x2="30222" y2="80889"/>
                        <a14:backgroundMark x1="30222" y1="82000" x2="30222" y2="82000"/>
                        <a14:backgroundMark x1="31556" y1="82889" x2="31556" y2="82889"/>
                        <a14:backgroundMark x1="30000" y1="80889" x2="30000" y2="80889"/>
                        <a14:backgroundMark x1="30889" y1="80444" x2="30222" y2="81556"/>
                        <a14:backgroundMark x1="16889" y1="36222" x2="17111" y2="34444"/>
                        <a14:backgroundMark x1="28222" y1="29556" x2="30889" y2="28889"/>
                        <a14:backgroundMark x1="38444" y1="22889" x2="37556" y2="20000"/>
                        <a14:backgroundMark x1="38667" y1="23111" x2="38000" y2="20444"/>
                        <a14:backgroundMark x1="37778" y1="22444" x2="36667" y2="22222"/>
                        <a14:backgroundMark x1="52222" y1="21333" x2="54000" y2="18667"/>
                        <a14:backgroundMark x1="54889" y1="21111" x2="56000" y2="18000"/>
                        <a14:backgroundMark x1="54667" y1="22444" x2="54222" y2="18889"/>
                        <a14:backgroundMark x1="52667" y1="22000" x2="54889" y2="23556"/>
                      </a14:backgroundRemoval>
                    </a14:imgEffect>
                  </a14:imgLayer>
                </a14:imgProps>
              </a:ext>
              <a:ext uri="{28A0092B-C50C-407E-A947-70E740481C1C}">
                <a14:useLocalDpi xmlns:a14="http://schemas.microsoft.com/office/drawing/2010/main" val="0"/>
              </a:ext>
            </a:extLst>
          </a:blip>
          <a:srcRect l="5000" t="6668" r="5000" b="11596"/>
          <a:stretch>
            <a:fillRect/>
          </a:stretch>
        </p:blipFill>
        <p:spPr>
          <a:xfrm>
            <a:off x="11272948" y="-21672"/>
            <a:ext cx="919052" cy="891352"/>
          </a:xfrm>
          <a:prstGeom prst="rect">
            <a:avLst/>
          </a:prstGeom>
        </p:spPr>
      </p:pic>
      <p:pic>
        <p:nvPicPr>
          <p:cNvPr id="15" name="图片 14"/>
          <p:cNvPicPr>
            <a:picLocks noChangeAspect="1"/>
          </p:cNvPicPr>
          <p:nvPr userDrawn="1"/>
        </p:nvPicPr>
        <p:blipFill>
          <a:blip r:embed="rId4" cstate="print">
            <a:extLst>
              <a:ext uri="{BEBA8EAE-BF5A-486C-A8C5-ECC9F3942E4B}">
                <a14:imgProps xmlns:a14="http://schemas.microsoft.com/office/drawing/2010/main">
                  <a14:imgLayer r:embed="rId5">
                    <a14:imgEffect>
                      <a14:backgroundRemoval t="1154" b="99231" l="3077" r="99231">
                        <a14:foregroundMark x1="10769" y1="26538" x2="20385" y2="16923"/>
                        <a14:foregroundMark x1="27692" y1="17692" x2="40385" y2="5769"/>
                        <a14:foregroundMark x1="19231" y1="16154" x2="28462" y2="10769"/>
                        <a14:foregroundMark x1="28462" y1="10769" x2="35385" y2="8846"/>
                        <a14:foregroundMark x1="25385" y1="16538" x2="44615" y2="3462"/>
                        <a14:foregroundMark x1="36154" y1="7692" x2="48846" y2="4615"/>
                        <a14:foregroundMark x1="48846" y1="4615" x2="52308" y2="6154"/>
                        <a14:foregroundMark x1="58077" y1="5385" x2="77308" y2="12692"/>
                        <a14:foregroundMark x1="77308" y1="12692" x2="80000" y2="15385"/>
                        <a14:foregroundMark x1="68077" y1="8462" x2="83462" y2="22308"/>
                        <a14:foregroundMark x1="83462" y1="22308" x2="85769" y2="25385"/>
                        <a14:foregroundMark x1="85000" y1="24231" x2="98462" y2="45000"/>
                        <a14:foregroundMark x1="92692" y1="26923" x2="99231" y2="45385"/>
                        <a14:foregroundMark x1="95000" y1="38077" x2="92308" y2="65000"/>
                        <a14:foregroundMark x1="92308" y1="65000" x2="89615" y2="70385"/>
                        <a14:foregroundMark x1="98462" y1="59231" x2="80769" y2="79615"/>
                        <a14:foregroundMark x1="74231" y1="92308" x2="45769" y2="99615"/>
                        <a14:foregroundMark x1="71154" y1="90385" x2="27692" y2="91538"/>
                        <a14:foregroundMark x1="41923" y1="95769" x2="23846" y2="85000"/>
                        <a14:foregroundMark x1="42692" y1="1923" x2="34231" y2="5769"/>
                        <a14:foregroundMark x1="34231" y1="5769" x2="30385" y2="9231"/>
                        <a14:foregroundMark x1="26538" y1="9231" x2="18462" y2="13077"/>
                        <a14:foregroundMark x1="18462" y1="13077" x2="5385" y2="38846"/>
                        <a14:foregroundMark x1="7308" y1="36538" x2="3846" y2="45385"/>
                        <a14:foregroundMark x1="3846" y1="45385" x2="3462" y2="56923"/>
                        <a14:foregroundMark x1="3462" y1="56923" x2="4615" y2="60769"/>
                        <a14:foregroundMark x1="3077" y1="56923" x2="7308" y2="65000"/>
                        <a14:foregroundMark x1="7308" y1="65000" x2="15000" y2="73462"/>
                        <a14:foregroundMark x1="20385" y1="79615" x2="28077" y2="86923"/>
                        <a14:foregroundMark x1="30000" y1="44615" x2="33846" y2="44615"/>
                      </a14:backgroundRemoval>
                    </a14:imgEffect>
                  </a14:imgLayer>
                </a14:imgProps>
              </a:ext>
              <a:ext uri="{28A0092B-C50C-407E-A947-70E740481C1C}">
                <a14:useLocalDpi xmlns:a14="http://schemas.microsoft.com/office/drawing/2010/main" val="0"/>
              </a:ext>
            </a:extLst>
          </a:blip>
          <a:stretch>
            <a:fillRect/>
          </a:stretch>
        </p:blipFill>
        <p:spPr>
          <a:xfrm>
            <a:off x="10471692" y="68424"/>
            <a:ext cx="801256" cy="801256"/>
          </a:xfrm>
          <a:prstGeom prst="rect">
            <a:avLst/>
          </a:prstGeom>
        </p:spPr>
      </p:pic>
    </p:spTree>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日期占位符 1"/>
          <p:cNvSpPr>
            <a:spLocks noGrp="1"/>
          </p:cNvSpPr>
          <p:nvPr>
            <p:ph type="dt" sz="half" idx="10"/>
          </p:nvPr>
        </p:nvSpPr>
        <p:spPr>
          <a:xfrm>
            <a:off x="122583" y="6356350"/>
            <a:ext cx="2743200" cy="365125"/>
          </a:xfrm>
        </p:spPr>
        <p:txBody>
          <a:bodyPr/>
          <a:lstStyle/>
          <a:p>
            <a:fld id="{9B2B4012-2673-C940-BDD0-B113E16341EB}" type="datetimeFigureOut">
              <a:rPr kumimoji="1" lang="zh-CN" altLang="en-US" smtClean="0"/>
            </a:fld>
            <a:endParaRPr kumimoji="1" lang="zh-CN" altLang="en-US"/>
          </a:p>
        </p:txBody>
      </p:sp>
      <p:sp>
        <p:nvSpPr>
          <p:cNvPr id="4" name="页脚占位符 3"/>
          <p:cNvSpPr>
            <a:spLocks noGrp="1"/>
          </p:cNvSpPr>
          <p:nvPr>
            <p:ph type="ftr" sz="quarter" idx="11"/>
          </p:nvPr>
        </p:nvSpPr>
        <p:spPr>
          <a:xfrm>
            <a:off x="8288866" y="6356349"/>
            <a:ext cx="4114800" cy="365125"/>
          </a:xfrm>
        </p:spPr>
        <p:txBody>
          <a:bodyPr/>
          <a:lstStyle>
            <a:lvl1pPr>
              <a:defRPr sz="1050"/>
            </a:lvl1pPr>
          </a:lstStyle>
          <a:p>
            <a:r>
              <a:rPr lang="en-US" altLang="zh-CN" dirty="0">
                <a:solidFill>
                  <a:srgbClr val="1D1D1D"/>
                </a:solidFill>
                <a:latin typeface="Arial" panose="02080604020202020204" pitchFamily="34" charset="0"/>
              </a:rPr>
              <a:t>PP-XAD-CHN-0062 </a:t>
            </a:r>
            <a:r>
              <a:rPr lang="zh-CN" altLang="en-US" dirty="0">
                <a:solidFill>
                  <a:srgbClr val="1D1D1D"/>
                </a:solidFill>
                <a:latin typeface="Arial" panose="02080604020202020204" pitchFamily="34" charset="0"/>
              </a:rPr>
              <a:t>到期日：</a:t>
            </a:r>
            <a:r>
              <a:rPr lang="en-US" altLang="zh-CN" dirty="0">
                <a:solidFill>
                  <a:srgbClr val="1D1D1D"/>
                </a:solidFill>
                <a:latin typeface="Arial" panose="02080604020202020204" pitchFamily="34" charset="0"/>
              </a:rPr>
              <a:t>2025-8-25</a:t>
            </a:r>
            <a:endParaRPr kumimoji="1" lang="zh-CN" altLang="en-US" dirty="0"/>
          </a:p>
        </p:txBody>
      </p:sp>
      <p:sp>
        <p:nvSpPr>
          <p:cNvPr id="5" name="灯片编号占位符 4"/>
          <p:cNvSpPr>
            <a:spLocks noGrp="1"/>
          </p:cNvSpPr>
          <p:nvPr>
            <p:ph type="sldNum" sz="quarter" idx="12"/>
          </p:nvPr>
        </p:nvSpPr>
        <p:spPr>
          <a:xfrm>
            <a:off x="9246705" y="6356350"/>
            <a:ext cx="2743200" cy="365125"/>
          </a:xfrm>
        </p:spPr>
        <p:txBody>
          <a:bodyPr/>
          <a:lstStyle/>
          <a:p>
            <a:fld id="{3662F27F-0AFE-5E47-B111-0F5C0BB9CF3E}" type="slidenum">
              <a:rPr kumimoji="1" lang="zh-CN" altLang="en-US" smtClean="0"/>
            </a:fld>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35"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比较">
    <p:spTree>
      <p:nvGrpSpPr>
        <p:cNvPr id="1" name=""/>
        <p:cNvGrpSpPr/>
        <p:nvPr/>
      </p:nvGrpSpPr>
      <p:grpSpPr>
        <a:xfrm>
          <a:off x="0" y="0"/>
          <a:ext cx="0" cy="0"/>
          <a:chOff x="0" y="0"/>
          <a:chExt cx="0" cy="0"/>
        </a:xfrm>
      </p:grpSpPr>
      <p:sp>
        <p:nvSpPr>
          <p:cNvPr id="42"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仅标题">
    <p:spTree>
      <p:nvGrpSpPr>
        <p:cNvPr id="1" name=""/>
        <p:cNvGrpSpPr/>
        <p:nvPr/>
      </p:nvGrpSpPr>
      <p:grpSpPr>
        <a:xfrm>
          <a:off x="0" y="0"/>
          <a:ext cx="0" cy="0"/>
          <a:chOff x="0" y="0"/>
          <a:chExt cx="0" cy="0"/>
        </a:xfrm>
      </p:grpSpPr>
      <p:sp>
        <p:nvSpPr>
          <p:cNvPr id="49"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内容与标题">
    <p:spTree>
      <p:nvGrpSpPr>
        <p:cNvPr id="1" name=""/>
        <p:cNvGrpSpPr/>
        <p:nvPr/>
      </p:nvGrpSpPr>
      <p:grpSpPr>
        <a:xfrm>
          <a:off x="0" y="0"/>
          <a:ext cx="0" cy="0"/>
          <a:chOff x="0" y="0"/>
          <a:chExt cx="0" cy="0"/>
        </a:xfrm>
      </p:grpSpPr>
      <p:sp>
        <p:nvSpPr>
          <p:cNvPr id="56"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63" name="幻灯片编号"/>
          <p:cNvSpPr txBox="1"/>
          <p:nvPr>
            <p:ph type="sldNum" sz="quarter" idx="2"/>
          </p:nvPr>
        </p:nvSpPr>
        <p:spPr>
          <a:xfrm>
            <a:off x="11080144" y="6404292"/>
            <a:ext cx="273657" cy="269241"/>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70"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image" Target="../media/image2.emf"/><Relationship Id="rId26" Type="http://schemas.openxmlformats.org/officeDocument/2006/relationships/image" Target="../media/image1.tiff"/><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4.xml"/><Relationship Id="rId8" Type="http://schemas.openxmlformats.org/officeDocument/2006/relationships/slideLayout" Target="../slideLayouts/slideLayout33.xml"/><Relationship Id="rId7" Type="http://schemas.openxmlformats.org/officeDocument/2006/relationships/slideLayout" Target="../slideLayouts/slideLayout32.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 Id="rId3" Type="http://schemas.openxmlformats.org/officeDocument/2006/relationships/slideLayout" Target="../slideLayouts/slideLayout28.xml"/><Relationship Id="rId2" Type="http://schemas.openxmlformats.org/officeDocument/2006/relationships/slideLayout" Target="../slideLayouts/slideLayout27.xml"/><Relationship Id="rId13" Type="http://schemas.openxmlformats.org/officeDocument/2006/relationships/theme" Target="../theme/theme2.xml"/><Relationship Id="rId12" Type="http://schemas.openxmlformats.org/officeDocument/2006/relationships/image" Target="../media/image16.png"/><Relationship Id="rId11" Type="http://schemas.openxmlformats.org/officeDocument/2006/relationships/slideLayout" Target="../slideLayouts/slideLayout36.xml"/><Relationship Id="rId10" Type="http://schemas.openxmlformats.org/officeDocument/2006/relationships/slideLayout" Target="../slideLayouts/slideLayout35.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图像" descr="图像"/>
          <p:cNvPicPr>
            <a:picLocks noChangeAspect="1"/>
          </p:cNvPicPr>
          <p:nvPr userDrawn="1"/>
        </p:nvPicPr>
        <p:blipFill>
          <a:blip r:embed="rId26"/>
          <a:stretch>
            <a:fillRect/>
          </a:stretch>
        </p:blipFill>
        <p:spPr>
          <a:xfrm>
            <a:off x="0" y="38100"/>
            <a:ext cx="12192000" cy="6781800"/>
          </a:xfrm>
          <a:prstGeom prst="rect">
            <a:avLst/>
          </a:prstGeom>
          <a:ln w="12700">
            <a:miter lim="400000"/>
            <a:headEnd/>
            <a:tailEnd/>
          </a:ln>
        </p:spPr>
      </p:pic>
      <p:sp>
        <p:nvSpPr>
          <p:cNvPr id="3" name="标题文本"/>
          <p:cNvSpPr txBox="1"/>
          <p:nvPr>
            <p:ph type="title"/>
          </p:nvPr>
        </p:nvSpPr>
        <p:spPr>
          <a:xfrm>
            <a:off x="609600" y="92074"/>
            <a:ext cx="10972800" cy="1508126"/>
          </a:xfrm>
          <a:prstGeom prst="rect">
            <a:avLst/>
          </a:prstGeom>
          <a:ln w="12700">
            <a:miter lim="400000"/>
          </a:ln>
        </p:spPr>
        <p:txBody>
          <a:bodyPr lIns="45719" rIns="45719" anchor="ctr">
            <a:normAutofit/>
          </a:bodyPr>
          <a:lstStyle/>
          <a:p>
            <a:r>
              <a:t>标题文本</a:t>
            </a:r>
          </a:p>
        </p:txBody>
      </p:sp>
      <p:sp>
        <p:nvSpPr>
          <p:cNvPr id="4" name="正文级别 1…"/>
          <p:cNvSpPr txBox="1"/>
          <p:nvPr>
            <p:ph type="body" idx="1"/>
          </p:nvPr>
        </p:nvSpPr>
        <p:spPr>
          <a:xfrm>
            <a:off x="609600" y="1600200"/>
            <a:ext cx="10972800" cy="5257800"/>
          </a:xfrm>
          <a:prstGeom prst="rect">
            <a:avLst/>
          </a:prstGeom>
          <a:ln w="12700">
            <a:miter lim="400000"/>
          </a:ln>
        </p:spPr>
        <p:txBody>
          <a:bodyPr lIns="45719" rIns="45719">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solidFill>
                  <a:srgbClr val="888888"/>
                </a:solidFill>
                <a:latin typeface="等线" panose="02010600030101010101" charset="-122"/>
                <a:ea typeface="等线" panose="02010600030101010101" charset="-122"/>
                <a:cs typeface="等线" panose="02010600030101010101" charset="-122"/>
                <a:sym typeface="等线" panose="02010600030101010101" charset="-122"/>
              </a:defRPr>
            </a:lvl1pPr>
          </a:lstStyle>
          <a:p>
            <a:fld id="{86CB4B4D-7CA3-9044-876B-883B54F8677D}" type="slidenum">
              <a:rPr/>
            </a:fld>
            <a:endParaRPr/>
          </a:p>
        </p:txBody>
      </p:sp>
      <p:pic>
        <p:nvPicPr>
          <p:cNvPr id="6" name="Picture 4"/>
          <p:cNvPicPr>
            <a:picLocks noChangeAspect="1"/>
          </p:cNvPicPr>
          <p:nvPr userDrawn="1"/>
        </p:nvPicPr>
        <p:blipFill>
          <a:blip r:embed="rId27"/>
          <a:stretch>
            <a:fillRect/>
          </a:stretch>
        </p:blipFill>
        <p:spPr>
          <a:xfrm>
            <a:off x="8832070" y="188908"/>
            <a:ext cx="1002109" cy="409686"/>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ransition spd="med"/>
  <p:txStyles>
    <p:titleStyle>
      <a:lvl1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1pPr>
      <a:lvl2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2pPr>
      <a:lvl3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3pPr>
      <a:lvl4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4pPr>
      <a:lvl5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5pPr>
      <a:lvl6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6pPr>
      <a:lvl7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7pPr>
      <a:lvl8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8pPr>
      <a:lvl9pPr marL="0" marR="0" indent="0" algn="l" defTabSz="914400" rtl="0" latinLnBrk="0">
        <a:lnSpc>
          <a:spcPct val="90000"/>
        </a:lnSpc>
        <a:spcBef>
          <a:spcPts val="0"/>
        </a:spcBef>
        <a:spcAft>
          <a:spcPts val="0"/>
        </a:spcAft>
        <a:buClrTx/>
        <a:buSzTx/>
        <a:buFontTx/>
        <a:buNone/>
        <a:defRPr sz="4400" b="0" i="0" u="none" strike="noStrike" cap="none" spc="0" baseline="0">
          <a:solidFill>
            <a:srgbClr val="000000"/>
          </a:solidFill>
          <a:uFillTx/>
          <a:latin typeface="等线 Light" panose="02010600030101010101" charset="-122"/>
          <a:ea typeface="等线 Light" panose="02010600030101010101" charset="-122"/>
          <a:cs typeface="等线 Light" panose="02010600030101010101" charset="-122"/>
          <a:sym typeface="等线 Light" panose="02010600030101010101" charset="-122"/>
        </a:defRPr>
      </a:lvl9pPr>
    </p:titleStyle>
    <p:bodyStyle>
      <a:lvl1pPr marL="228600" marR="0" indent="-228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1pPr>
      <a:lvl2pPr marL="723900" marR="0" indent="-2667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2pPr>
      <a:lvl3pPr marL="1234440" marR="0" indent="-32004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3pPr>
      <a:lvl4pPr marL="17272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4pPr>
      <a:lvl5pPr marL="21844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5pPr>
      <a:lvl6pPr marL="26416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6pPr>
      <a:lvl7pPr marL="30988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7pPr>
      <a:lvl8pPr marL="35560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8pPr>
      <a:lvl9pPr marL="4013200" marR="0" indent="-355600" algn="l" defTabSz="914400" rtl="0" latinLnBrk="0">
        <a:lnSpc>
          <a:spcPct val="90000"/>
        </a:lnSpc>
        <a:spcBef>
          <a:spcPts val="1000"/>
        </a:spcBef>
        <a:spcAft>
          <a:spcPts val="0"/>
        </a:spcAft>
        <a:buClrTx/>
        <a:buSzPct val="100000"/>
        <a:buFont typeface="Arial" panose="020B0704020202020204"/>
        <a:buChar char="•"/>
        <a:defRPr sz="2800" b="0" i="0" u="none" strike="noStrike" cap="none" spc="0" baseline="0">
          <a:solidFill>
            <a:srgbClr val="000000"/>
          </a:solidFill>
          <a:uFillTx/>
          <a:latin typeface="等线" panose="02010600030101010101" charset="-122"/>
          <a:ea typeface="等线" panose="02010600030101010101" charset="-122"/>
          <a:cs typeface="等线" panose="02010600030101010101" charset="-122"/>
          <a:sym typeface="等线" panose="02010600030101010101" charset="-122"/>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solidFill>
            <a:schemeClr val="tx1"/>
          </a:solidFill>
          <a:uFillTx/>
          <a:latin typeface="+mn-lt"/>
          <a:ea typeface="+mn-ea"/>
          <a:cs typeface="+mn-cs"/>
          <a:sym typeface="等线" panose="02010600030101010101" charset="-122"/>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a:blip r:embed="rId12"/>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0" y="332656"/>
            <a:ext cx="10515600" cy="484941"/>
          </a:xfrm>
          <a:prstGeom prst="rect">
            <a:avLst/>
          </a:prstGeom>
        </p:spPr>
        <p:txBody>
          <a:bodyPr vert="horz" lIns="0" tIns="0" rIns="0" bIns="0" rtlCol="0" anchor="t" anchorCtr="0">
            <a:sp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60400" y="1130300"/>
            <a:ext cx="10515600" cy="1645515"/>
          </a:xfrm>
          <a:prstGeom prst="rect">
            <a:avLst/>
          </a:prstGeom>
        </p:spPr>
        <p:txBody>
          <a:bodyPr vert="horz" lIns="0" tIns="0" rIns="0" bIns="0" rtlCol="0" anchor="t" anchorCtr="0">
            <a:sp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image" Target="../media/image17.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1.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image" Target="../media/image17.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2.png"/><Relationship Id="rId3" Type="http://schemas.microsoft.com/office/2007/relationships/media" Target="../media/media2.mp4"/><Relationship Id="rId2" Type="http://schemas.openxmlformats.org/officeDocument/2006/relationships/video" Target="../media/media2.mp4"/><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7.png"/><Relationship Id="rId3" Type="http://schemas.microsoft.com/office/2007/relationships/media" Target="../media/media3.mp4"/><Relationship Id="rId2" Type="http://schemas.openxmlformats.org/officeDocument/2006/relationships/video" Target="../media/media3.mp4"/><Relationship Id="rId1" Type="http://schemas.openxmlformats.org/officeDocument/2006/relationships/image" Target="../media/image17.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0.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28.png"/><Relationship Id="rId3" Type="http://schemas.microsoft.com/office/2007/relationships/media" Target="../media/media4.mp4"/><Relationship Id="rId2" Type="http://schemas.openxmlformats.org/officeDocument/2006/relationships/video" Target="../media/media4.mp4"/><Relationship Id="rId1" Type="http://schemas.openxmlformats.org/officeDocument/2006/relationships/image" Target="../media/image17.jpeg"/></Relationships>
</file>

<file path=ppt/slides/_rels/slide2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9" Type="http://schemas.openxmlformats.org/officeDocument/2006/relationships/slideLayout" Target="../slideLayouts/slideLayout6.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jpeg"/><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jpeg"/><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0.jpe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4294967295"/>
          </p:nvPr>
        </p:nvSpPr>
        <p:spPr>
          <a:xfrm>
            <a:off x="642938" y="1020763"/>
            <a:ext cx="11549062" cy="4402137"/>
          </a:xfrm>
          <a:prstGeom prst="rect">
            <a:avLst/>
          </a:prstGeom>
        </p:spPr>
        <p:txBody>
          <a:bodyPr/>
          <a:lstStyle/>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免责声明：</a:t>
            </a:r>
            <a:r>
              <a:rPr lang="zh-CN" altLang="en-US" sz="1800" dirty="0">
                <a:solidFill>
                  <a:schemeClr val="tx1"/>
                </a:solidFill>
                <a:latin typeface="微软雅黑" panose="020B0503020204020204" charset="-122"/>
                <a:ea typeface="微软雅黑" panose="020B0503020204020204" charset="-122"/>
                <a:cs typeface="微软雅黑" panose="020B0503020204020204" charset="-122"/>
                <a:sym typeface="+mn-ea"/>
              </a:rPr>
              <a:t>辉瑞公司对资料内容已经进行审查确保符合辉瑞内部相关政策的标准及要求，但并不负责确认参考资料是否正确引用。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声明：本材料由我本人自行准备，仅用于本次会议供学术交流和讨论使用。材料中涉及的信息/数据/照片由我在日常诊疗活动/科研活动中自行收集/总结。 </a:t>
            </a:r>
            <a:endParaRPr lang="en-US" altLang="zh-CN"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我确认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（1）该等信息/数据/图片真实、准确； </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（2）对该等信息/数据/图片的援引和使用全面、客观、不误导； </a:t>
            </a:r>
            <a:r>
              <a:rPr lang="en-US" altLang="zh-CN" sz="1800" dirty="0">
                <a:solidFill>
                  <a:schemeClr val="tx1"/>
                </a:solidFill>
                <a:latin typeface="微软雅黑" panose="020B0503020204020204" charset="-122"/>
                <a:ea typeface="微软雅黑" panose="020B0503020204020204" charset="-122"/>
                <a:cs typeface="微软雅黑" panose="020B0503020204020204" charset="-122"/>
              </a:rPr>
              <a:t> </a:t>
            </a:r>
            <a:endParaRPr lang="en-US" altLang="zh-CN"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r>
              <a:rPr lang="zh-CN" altLang="en-US" sz="1800" dirty="0">
                <a:solidFill>
                  <a:schemeClr val="tx1"/>
                </a:solidFill>
                <a:latin typeface="微软雅黑" panose="020B0503020204020204" charset="-122"/>
                <a:ea typeface="微软雅黑" panose="020B0503020204020204" charset="-122"/>
                <a:cs typeface="微软雅黑" panose="020B0503020204020204" charset="-122"/>
              </a:rPr>
              <a:t>（3）该等信息/数据/图片的使用和披露符合相关法律法规要求。我对材料的合法合规性自行承担责任。</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a:p>
            <a:pPr algn="l">
              <a:lnSpc>
                <a:spcPct val="120000"/>
              </a:lnSpc>
              <a:spcBef>
                <a:spcPts val="600"/>
              </a:spcBef>
            </a:pPr>
            <a:endParaRPr lang="zh-CN" altLang="en-US" sz="1800" dirty="0">
              <a:latin typeface="微软雅黑" panose="020B0503020204020204" charset="-122"/>
              <a:ea typeface="微软雅黑" panose="020B0503020204020204" charset="-122"/>
              <a:cs typeface="微软雅黑" panose="020B0503020204020204" charset="-122"/>
            </a:endParaRPr>
          </a:p>
        </p:txBody>
      </p:sp>
      <p:pic>
        <p:nvPicPr>
          <p:cNvPr id="2" name="Picture 4"/>
          <p:cNvPicPr>
            <a:picLocks noChangeAspect="1"/>
          </p:cNvPicPr>
          <p:nvPr/>
        </p:nvPicPr>
        <p:blipFill>
          <a:blip r:embed="rId1"/>
          <a:stretch>
            <a:fillRect/>
          </a:stretch>
        </p:blipFill>
        <p:spPr>
          <a:xfrm>
            <a:off x="10985990" y="200973"/>
            <a:ext cx="1002109" cy="409686"/>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辅助检查"/>
          <p:cNvSpPr txBox="1"/>
          <p:nvPr/>
        </p:nvSpPr>
        <p:spPr>
          <a:xfrm>
            <a:off x="75101" y="178521"/>
            <a:ext cx="1981200" cy="600075"/>
          </a:xfrm>
          <a:prstGeom prst="rect">
            <a:avLst/>
          </a:prstGeom>
          <a:ln w="12700">
            <a:miter lim="400000"/>
          </a:ln>
        </p:spPr>
        <p:txBody>
          <a:bodyPr wrap="none" lIns="0" tIns="0" rIns="0" bIns="0">
            <a:spAutoFit/>
          </a:bodyPr>
          <a:lstStyle>
            <a:lvl1pPr>
              <a:defRPr sz="39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lvl1pPr>
          </a:lstStyle>
          <a:p>
            <a:r>
              <a:rPr lang="zh-CN"/>
              <a:t>入院诊断</a:t>
            </a:r>
            <a:endParaRPr lang="zh-CN"/>
          </a:p>
        </p:txBody>
      </p:sp>
      <p:sp>
        <p:nvSpPr>
          <p:cNvPr id="215" name="矩形"/>
          <p:cNvSpPr/>
          <p:nvPr/>
        </p:nvSpPr>
        <p:spPr>
          <a:xfrm>
            <a:off x="-35994" y="894795"/>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2" name="文本框 1"/>
          <p:cNvSpPr txBox="1"/>
          <p:nvPr/>
        </p:nvSpPr>
        <p:spPr>
          <a:xfrm>
            <a:off x="623570" y="1196975"/>
            <a:ext cx="9624060" cy="487807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R="0" algn="l" defTabSz="914400" rtl="0" eaLnBrk="1">
              <a:lnSpc>
                <a:spcPts val="6340"/>
              </a:lnSpc>
              <a:spcBef>
                <a:spcPts val="0"/>
              </a:spcBef>
              <a:spcAft>
                <a:spcPts val="0"/>
              </a:spcAft>
              <a:buClrTx/>
              <a:buSzTx/>
              <a:buFontTx/>
              <a:buNone/>
            </a:pPr>
            <a:r>
              <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rPr>
              <a:t>1、横纹肌溶解综合征</a:t>
            </a:r>
            <a:endPar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endParaRPr>
          </a:p>
          <a:p>
            <a:pPr marR="0" algn="l" defTabSz="914400" rtl="0" eaLnBrk="1">
              <a:lnSpc>
                <a:spcPts val="6340"/>
              </a:lnSpc>
              <a:spcBef>
                <a:spcPts val="0"/>
              </a:spcBef>
              <a:spcAft>
                <a:spcPts val="0"/>
              </a:spcAft>
              <a:buClrTx/>
              <a:buSzTx/>
              <a:buFontTx/>
              <a:buNone/>
            </a:pPr>
            <a:r>
              <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rPr>
              <a:t>2、急性肾损伤</a:t>
            </a:r>
            <a:endPar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endParaRPr>
          </a:p>
          <a:p>
            <a:pPr marR="0" algn="l" defTabSz="914400" rtl="0" eaLnBrk="1">
              <a:lnSpc>
                <a:spcPts val="6340"/>
              </a:lnSpc>
              <a:spcBef>
                <a:spcPts val="0"/>
              </a:spcBef>
              <a:spcAft>
                <a:spcPts val="0"/>
              </a:spcAft>
              <a:buClrTx/>
              <a:buSzTx/>
              <a:buFontTx/>
              <a:buNone/>
            </a:pPr>
            <a:r>
              <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rPr>
              <a:t>3、手术后状态(双下肢切开减压)</a:t>
            </a:r>
            <a:endPar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endParaRPr>
          </a:p>
          <a:p>
            <a:pPr marR="0" algn="l" defTabSz="914400" rtl="0" eaLnBrk="1">
              <a:lnSpc>
                <a:spcPts val="6340"/>
              </a:lnSpc>
              <a:spcBef>
                <a:spcPts val="0"/>
              </a:spcBef>
              <a:spcAft>
                <a:spcPts val="0"/>
              </a:spcAft>
              <a:buClrTx/>
              <a:buSzTx/>
              <a:buFontTx/>
              <a:buNone/>
            </a:pPr>
            <a:r>
              <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rPr>
              <a:t>4、骨筋膜室综合征</a:t>
            </a:r>
            <a:endPar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endParaRPr>
          </a:p>
          <a:p>
            <a:pPr marR="0" algn="l" defTabSz="914400" rtl="0" eaLnBrk="1">
              <a:lnSpc>
                <a:spcPts val="6340"/>
              </a:lnSpc>
              <a:spcBef>
                <a:spcPts val="0"/>
              </a:spcBef>
              <a:spcAft>
                <a:spcPts val="0"/>
              </a:spcAft>
              <a:buClrTx/>
              <a:buSzTx/>
              <a:buFontTx/>
              <a:buNone/>
            </a:pPr>
            <a:r>
              <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rPr>
              <a:t>5、电解质代谢紊乱</a:t>
            </a:r>
            <a:endParaRPr kumimoji="0" lang="zh-CN" sz="3900" b="0" i="0" u="none" strike="noStrike" cap="none" spc="0" normalizeH="0" baseline="0">
              <a:ln>
                <a:noFill/>
              </a:ln>
              <a:solidFill>
                <a:srgbClr val="1D3262"/>
              </a:solidFill>
              <a:effectLst/>
              <a:uFillTx/>
              <a:latin typeface="造字工房朗宋（非商用） 常规体" charset="-122"/>
              <a:ea typeface="造字工房朗宋（非商用） 常规体" charset="-122"/>
              <a:cs typeface="造字工房朗宋（非商用） 常规体" charset="-122"/>
              <a:sym typeface="微软雅黑" panose="020B0503020204020204" charset="-122"/>
            </a:endParaRPr>
          </a:p>
          <a:p>
            <a:pPr marR="0" algn="l" defTabSz="914400" rtl="0" eaLnBrk="1">
              <a:lnSpc>
                <a:spcPts val="634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Tree>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文本框 6"/>
          <p:cNvSpPr txBox="1"/>
          <p:nvPr/>
        </p:nvSpPr>
        <p:spPr>
          <a:xfrm>
            <a:off x="64231" y="1197054"/>
            <a:ext cx="12063538" cy="4399915"/>
          </a:xfrm>
          <a:prstGeom prst="rect">
            <a:avLst/>
          </a:prstGeom>
          <a:ln w="12700">
            <a:miter lim="400000"/>
          </a:ln>
        </p:spPr>
        <p:txBody>
          <a:bodyPr lIns="45719" rIns="45719">
            <a:spAutoFit/>
          </a:bodyPr>
          <a:lstStyle/>
          <a:p>
            <a:pPr>
              <a:lnSpc>
                <a:spcPct val="200000"/>
              </a:lnSpc>
              <a:defRPr sz="2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en-US" sz="2800"/>
              <a:t>1.</a:t>
            </a:r>
            <a:r>
              <a:rPr lang="en-US" sz="2800" b="1"/>
              <a:t>CRRT:</a:t>
            </a:r>
            <a:r>
              <a:rPr lang="zh-CN" altLang="en-US" sz="2800"/>
              <a:t>维持水和电解质平衡，清除肌红蛋白；</a:t>
            </a:r>
            <a:endParaRPr lang="en-US" sz="2800"/>
          </a:p>
          <a:p>
            <a:pPr>
              <a:lnSpc>
                <a:spcPct val="200000"/>
              </a:lnSpc>
              <a:defRPr sz="2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en-US" altLang="zh-CN" sz="2800"/>
              <a:t>2.</a:t>
            </a:r>
            <a:r>
              <a:rPr lang="zh-CN" altLang="en-US" sz="2800" b="1"/>
              <a:t>抗感染：</a:t>
            </a:r>
            <a:r>
              <a:rPr lang="zh-CN" altLang="en-US" sz="2800">
                <a:sym typeface="+mn-ea"/>
              </a:rPr>
              <a:t>双下肢坏死肌肉组织清创</a:t>
            </a:r>
            <a:r>
              <a:rPr lang="en-US" altLang="zh-CN" sz="2800">
                <a:sym typeface="+mn-ea"/>
              </a:rPr>
              <a:t>+VSD</a:t>
            </a:r>
            <a:r>
              <a:rPr lang="zh-CN" altLang="en-US" sz="2800">
                <a:sym typeface="+mn-ea"/>
              </a:rPr>
              <a:t>引流，</a:t>
            </a:r>
            <a:r>
              <a:rPr lang="zh-CN" altLang="en-US" sz="2800"/>
              <a:t>经验性哌拉西林他唑巴坦钠静脉应用，监测体温，留肌肉组织</a:t>
            </a:r>
            <a:r>
              <a:rPr lang="en-US" altLang="zh-CN" sz="2800"/>
              <a:t>/</a:t>
            </a:r>
            <a:r>
              <a:rPr lang="zh-CN" altLang="en-US" sz="2800"/>
              <a:t>血痰培养及血</a:t>
            </a:r>
            <a:r>
              <a:rPr lang="en-US" altLang="zh-CN" sz="2800"/>
              <a:t>ngs</a:t>
            </a:r>
            <a:r>
              <a:rPr lang="zh-CN" altLang="en-US" sz="2800"/>
              <a:t>检测）；</a:t>
            </a:r>
            <a:endParaRPr lang="zh-CN" altLang="en-US" sz="2800"/>
          </a:p>
          <a:p>
            <a:pPr>
              <a:lnSpc>
                <a:spcPct val="200000"/>
              </a:lnSpc>
              <a:defRPr sz="2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en-US" altLang="zh-CN" sz="2800"/>
              <a:t>3.</a:t>
            </a:r>
            <a:r>
              <a:rPr lang="zh-CN" altLang="en-US" sz="2800" b="1"/>
              <a:t>综合治疗</a:t>
            </a:r>
            <a:r>
              <a:rPr lang="zh-CN" altLang="en-US" sz="2800"/>
              <a:t>：</a:t>
            </a:r>
            <a:r>
              <a:rPr lang="zh-CN" altLang="en-US" sz="2800">
                <a:sym typeface="+mn-ea"/>
              </a:rPr>
              <a:t>输血，补充蛋白，</a:t>
            </a:r>
            <a:r>
              <a:rPr lang="zh-CN" altLang="en-US" sz="2800"/>
              <a:t>抑酸护胃，营养支持，氧疗等综合治疗；</a:t>
            </a:r>
            <a:endParaRPr lang="zh-CN" altLang="en-US" sz="2800"/>
          </a:p>
          <a:p>
            <a:pPr>
              <a:lnSpc>
                <a:spcPct val="200000"/>
              </a:lnSpc>
              <a:defRPr sz="2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endParaRPr lang="zh-CN" altLang="en-US" sz="2800"/>
          </a:p>
        </p:txBody>
      </p:sp>
      <p:sp>
        <p:nvSpPr>
          <p:cNvPr id="223"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4"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4" name="表格 3"/>
          <p:cNvGraphicFramePr/>
          <p:nvPr/>
        </p:nvGraphicFramePr>
        <p:xfrm>
          <a:off x="628650" y="1017905"/>
          <a:ext cx="8502332" cy="5257800"/>
        </p:xfrm>
        <a:graphic>
          <a:graphicData uri="http://schemas.openxmlformats.org/drawingml/2006/table">
            <a:tbl>
              <a:tblPr firstRow="1" bandRow="1">
                <a:tableStyleId>{7DF18680-E054-41AD-8BC1-D1AEF772440D}</a:tableStyleId>
              </a:tblPr>
              <a:tblGrid>
                <a:gridCol w="617220"/>
                <a:gridCol w="710565"/>
                <a:gridCol w="636163"/>
                <a:gridCol w="654951"/>
                <a:gridCol w="738135"/>
                <a:gridCol w="1132205"/>
                <a:gridCol w="1132733"/>
                <a:gridCol w="691515"/>
                <a:gridCol w="739775"/>
                <a:gridCol w="642620"/>
                <a:gridCol w="806450"/>
              </a:tblGrid>
              <a:tr h="381000">
                <a:tc>
                  <a:txBody>
                    <a:bodyPr/>
                    <a:p>
                      <a:pPr>
                        <a:buNone/>
                      </a:pPr>
                      <a:endParaRPr lang="en-US" altLang="zh-CN" sz="2000"/>
                    </a:p>
                  </a:txBody>
                  <a:tcPr/>
                </a:tc>
                <a:tc>
                  <a:txBody>
                    <a:bodyPr/>
                    <a:p>
                      <a:pPr>
                        <a:buNone/>
                      </a:pPr>
                      <a:endParaRPr lang="en-US" altLang="zh-CN" sz="1600"/>
                    </a:p>
                  </a:txBody>
                  <a:tcPr/>
                </a:tc>
                <a:tc>
                  <a:txBody>
                    <a:bodyPr/>
                    <a:p>
                      <a:pPr>
                        <a:buNone/>
                      </a:pPr>
                      <a:r>
                        <a:rPr lang="en-US" altLang="zh-CN" sz="2000"/>
                        <a:t>3-1</a:t>
                      </a:r>
                      <a:endParaRPr lang="en-US" altLang="zh-CN" sz="2000"/>
                    </a:p>
                  </a:txBody>
                  <a:tcPr/>
                </a:tc>
                <a:tc>
                  <a:txBody>
                    <a:bodyPr/>
                    <a:p>
                      <a:pPr>
                        <a:buNone/>
                      </a:pPr>
                      <a:r>
                        <a:rPr lang="en-US" altLang="zh-CN" sz="2000"/>
                        <a:t>3-4</a:t>
                      </a:r>
                      <a:endParaRPr lang="en-US" altLang="zh-CN" sz="2000"/>
                    </a:p>
                  </a:txBody>
                  <a:tcPr/>
                </a:tc>
                <a:tc>
                  <a:txBody>
                    <a:bodyPr/>
                    <a:p>
                      <a:pPr>
                        <a:buNone/>
                      </a:pPr>
                      <a:r>
                        <a:rPr lang="en-US" altLang="zh-CN" sz="2000"/>
                        <a:t>3-8</a:t>
                      </a:r>
                      <a:endParaRPr lang="en-US" altLang="zh-CN" sz="2000"/>
                    </a:p>
                  </a:txBody>
                  <a:tcPr/>
                </a:tc>
                <a:tc>
                  <a:txBody>
                    <a:bodyPr/>
                    <a:p>
                      <a:pPr>
                        <a:buNone/>
                      </a:pPr>
                      <a:r>
                        <a:rPr lang="en-US" altLang="zh-CN" sz="2000"/>
                        <a:t>3-9</a:t>
                      </a:r>
                      <a:endParaRPr lang="en-US" altLang="zh-CN" sz="2000"/>
                    </a:p>
                  </a:txBody>
                  <a:tcPr/>
                </a:tc>
                <a:tc>
                  <a:txBody>
                    <a:bodyPr/>
                    <a:p>
                      <a:pPr>
                        <a:buNone/>
                      </a:pPr>
                      <a:r>
                        <a:rPr lang="en-US" altLang="zh-CN" sz="2000"/>
                        <a:t>3-10</a:t>
                      </a:r>
                      <a:endParaRPr lang="en-US" altLang="zh-CN" sz="2000"/>
                    </a:p>
                  </a:txBody>
                  <a:tcPr/>
                </a:tc>
                <a:tc>
                  <a:txBody>
                    <a:bodyPr/>
                    <a:p>
                      <a:pPr>
                        <a:buNone/>
                      </a:pPr>
                      <a:r>
                        <a:rPr lang="en-US" altLang="zh-CN" sz="2000"/>
                        <a:t>3-11</a:t>
                      </a:r>
                      <a:endParaRPr lang="en-US" altLang="zh-CN" sz="2000"/>
                    </a:p>
                  </a:txBody>
                  <a:tcPr/>
                </a:tc>
                <a:tc>
                  <a:txBody>
                    <a:bodyPr/>
                    <a:p>
                      <a:pPr>
                        <a:buNone/>
                      </a:pPr>
                      <a:r>
                        <a:rPr lang="en-US" altLang="zh-CN" sz="2000"/>
                        <a:t>3-12</a:t>
                      </a:r>
                      <a:endParaRPr lang="en-US" altLang="zh-CN" sz="2000"/>
                    </a:p>
                  </a:txBody>
                  <a:tcPr/>
                </a:tc>
                <a:tc>
                  <a:txBody>
                    <a:bodyPr/>
                    <a:p>
                      <a:pPr>
                        <a:buNone/>
                      </a:pPr>
                      <a:r>
                        <a:rPr lang="en-US" altLang="zh-CN" sz="2000"/>
                        <a:t>3-13</a:t>
                      </a:r>
                      <a:endParaRPr lang="en-US" altLang="zh-CN" sz="2000"/>
                    </a:p>
                  </a:txBody>
                  <a:tcPr/>
                </a:tc>
                <a:tc>
                  <a:txBody>
                    <a:bodyPr/>
                    <a:p>
                      <a:pPr>
                        <a:buNone/>
                      </a:pPr>
                      <a:r>
                        <a:rPr lang="en-US" altLang="zh-CN" sz="2000"/>
                        <a:t>3-14</a:t>
                      </a:r>
                      <a:endParaRPr lang="en-US" altLang="zh-CN" sz="2000"/>
                    </a:p>
                  </a:txBody>
                  <a:tcPr/>
                </a:tc>
              </a:tr>
              <a:tr h="293370">
                <a:tc rowSpan="6">
                  <a:txBody>
                    <a:bodyPr/>
                    <a:p>
                      <a:pPr>
                        <a:buNone/>
                      </a:pPr>
                      <a:r>
                        <a:rPr lang="zh-CN" altLang="en-US" sz="1600"/>
                        <a:t>组织</a:t>
                      </a:r>
                      <a:endParaRPr lang="zh-CN" altLang="en-US" sz="1600"/>
                    </a:p>
                  </a:txBody>
                  <a:tcPr/>
                </a:tc>
                <a:tc>
                  <a:txBody>
                    <a:bodyPr/>
                    <a:p>
                      <a:pPr>
                        <a:buNone/>
                      </a:pPr>
                      <a:r>
                        <a:rPr lang="zh-CN" altLang="en-US" sz="1600"/>
                        <a:t>手术</a:t>
                      </a:r>
                      <a:endParaRPr lang="zh-CN" altLang="en-US" sz="1600"/>
                    </a:p>
                  </a:txBody>
                  <a:tcPr/>
                </a:tc>
                <a:tc>
                  <a:txBody>
                    <a:bodyPr/>
                    <a:p>
                      <a:pPr>
                        <a:buNone/>
                      </a:pPr>
                      <a:endParaRPr lang="en-US" altLang="zh-CN" sz="1600"/>
                    </a:p>
                  </a:txBody>
                  <a:tcPr/>
                </a:tc>
                <a:tc>
                  <a:txBody>
                    <a:bodyPr/>
                    <a:p>
                      <a:pPr>
                        <a:buNone/>
                      </a:pPr>
                      <a:r>
                        <a:rPr lang="en-US" altLang="zh-CN" sz="1600"/>
                        <a:t>√</a:t>
                      </a:r>
                      <a:endParaRPr lang="en-US" altLang="zh-CN" sz="1600"/>
                    </a:p>
                  </a:txBody>
                  <a:tcPr/>
                </a:tc>
                <a:tc>
                  <a:txBody>
                    <a:bodyPr/>
                    <a:p>
                      <a:pPr>
                        <a:buNone/>
                      </a:pP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r>
              <a:tr h="381000">
                <a:tc vMerge="1">
                  <a:tcPr/>
                </a:tc>
                <a:tc>
                  <a:txBody>
                    <a:bodyPr/>
                    <a:p>
                      <a:pPr>
                        <a:buNone/>
                      </a:pPr>
                      <a:r>
                        <a:rPr lang="zh-CN" altLang="en-US" sz="1600"/>
                        <a:t>培养</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zh-CN" altLang="en-US" sz="1600"/>
                        <a:t>屎肠球菌</a:t>
                      </a:r>
                      <a:r>
                        <a:rPr lang="en-US" altLang="zh-CN" sz="1600"/>
                        <a:t> (</a:t>
                      </a:r>
                      <a:r>
                        <a:rPr lang="zh-CN" altLang="en-US" sz="1600"/>
                        <a:t>血</a:t>
                      </a:r>
                      <a:r>
                        <a:rPr lang="en-US" altLang="zh-CN" sz="1600"/>
                        <a:t>NGS)</a:t>
                      </a:r>
                      <a:endParaRPr lang="en-US" altLang="zh-CN" sz="1600"/>
                    </a:p>
                  </a:txBody>
                  <a:tcPr/>
                </a:tc>
                <a:tc>
                  <a:txBody>
                    <a:bodyPr/>
                    <a:p>
                      <a:pPr>
                        <a:buNone/>
                      </a:pPr>
                      <a:r>
                        <a:rPr lang="zh-CN" altLang="en-US" sz="1600"/>
                        <a:t>屎肠球菌</a:t>
                      </a:r>
                      <a:endParaRPr lang="zh-CN" altLang="en-US" sz="1600"/>
                    </a:p>
                    <a:p>
                      <a:pPr>
                        <a:buNone/>
                      </a:pPr>
                      <a:r>
                        <a:rPr lang="en-US" altLang="zh-CN" sz="1600"/>
                        <a:t>(</a:t>
                      </a:r>
                      <a:r>
                        <a:rPr lang="zh-CN" altLang="en-US" sz="1600"/>
                        <a:t>组织块</a:t>
                      </a:r>
                      <a:r>
                        <a:rPr lang="en-US" altLang="zh-CN" sz="1600"/>
                        <a:t>)</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r>
              <a:tr h="381000">
                <a:tc vMerge="1">
                  <a:tcPr/>
                </a:tc>
                <a:tc>
                  <a:txBody>
                    <a:bodyPr/>
                    <a:p>
                      <a:pPr>
                        <a:buNone/>
                      </a:pPr>
                      <a:r>
                        <a:rPr lang="zh-CN" altLang="en-US" sz="1600"/>
                        <a:t>体温</a:t>
                      </a:r>
                      <a:endParaRPr lang="zh-CN" altLang="en-US" sz="1600"/>
                    </a:p>
                  </a:txBody>
                  <a:tcPr/>
                </a:tc>
                <a:tc>
                  <a:txBody>
                    <a:bodyPr/>
                    <a:p>
                      <a:pPr>
                        <a:buNone/>
                      </a:pPr>
                      <a:r>
                        <a:rPr lang="en-US" altLang="zh-CN" sz="1600"/>
                        <a:t>36.5</a:t>
                      </a:r>
                      <a:endParaRPr lang="en-US" altLang="zh-CN" sz="1600"/>
                    </a:p>
                  </a:txBody>
                  <a:tcPr/>
                </a:tc>
                <a:tc>
                  <a:txBody>
                    <a:bodyPr/>
                    <a:p>
                      <a:pPr>
                        <a:buNone/>
                      </a:pPr>
                      <a:r>
                        <a:rPr lang="en-US" altLang="zh-CN" sz="1600"/>
                        <a:t>37</a:t>
                      </a:r>
                      <a:endParaRPr lang="en-US" altLang="zh-CN" sz="1600"/>
                    </a:p>
                  </a:txBody>
                  <a:tcPr/>
                </a:tc>
                <a:tc>
                  <a:txBody>
                    <a:bodyPr/>
                    <a:p>
                      <a:pPr>
                        <a:buNone/>
                      </a:pPr>
                      <a:r>
                        <a:rPr lang="en-US" altLang="zh-CN" sz="1600"/>
                        <a:t>38.6</a:t>
                      </a:r>
                      <a:endParaRPr lang="en-US" altLang="zh-CN" sz="1600"/>
                    </a:p>
                  </a:txBody>
                  <a:tcPr/>
                </a:tc>
                <a:tc>
                  <a:txBody>
                    <a:bodyPr/>
                    <a:p>
                      <a:pPr>
                        <a:buNone/>
                      </a:pPr>
                      <a:r>
                        <a:rPr lang="en-US" altLang="zh-CN" sz="1600"/>
                        <a:t>39.8</a:t>
                      </a:r>
                      <a:endParaRPr lang="en-US" altLang="zh-CN" sz="1600"/>
                    </a:p>
                  </a:txBody>
                  <a:tcPr/>
                </a:tc>
                <a:tc>
                  <a:txBody>
                    <a:bodyPr/>
                    <a:p>
                      <a:pPr>
                        <a:buNone/>
                      </a:pPr>
                      <a:r>
                        <a:rPr lang="en-US" altLang="zh-CN" sz="1600"/>
                        <a:t>38.6</a:t>
                      </a:r>
                      <a:endParaRPr lang="en-US" altLang="zh-CN" sz="1600"/>
                    </a:p>
                  </a:txBody>
                  <a:tcPr/>
                </a:tc>
                <a:tc>
                  <a:txBody>
                    <a:bodyPr/>
                    <a:p>
                      <a:pPr>
                        <a:buNone/>
                      </a:pPr>
                      <a:r>
                        <a:rPr lang="en-US" altLang="zh-CN" sz="1600"/>
                        <a:t>38.7</a:t>
                      </a:r>
                      <a:endParaRPr lang="en-US" altLang="zh-CN" sz="1600"/>
                    </a:p>
                  </a:txBody>
                  <a:tcPr/>
                </a:tc>
                <a:tc>
                  <a:txBody>
                    <a:bodyPr/>
                    <a:p>
                      <a:pPr>
                        <a:buNone/>
                      </a:pPr>
                      <a:r>
                        <a:rPr lang="en-US" altLang="zh-CN" sz="1600"/>
                        <a:t>36.8</a:t>
                      </a:r>
                      <a:endParaRPr lang="en-US" altLang="zh-CN" sz="1600"/>
                    </a:p>
                  </a:txBody>
                  <a:tcPr/>
                </a:tc>
                <a:tc>
                  <a:txBody>
                    <a:bodyPr/>
                    <a:p>
                      <a:pPr>
                        <a:buNone/>
                      </a:pPr>
                      <a:r>
                        <a:rPr lang="en-US" altLang="zh-CN" sz="1600"/>
                        <a:t>36.8</a:t>
                      </a:r>
                      <a:endParaRPr lang="en-US" altLang="zh-CN" sz="1600"/>
                    </a:p>
                  </a:txBody>
                  <a:tcPr/>
                </a:tc>
                <a:tc>
                  <a:txBody>
                    <a:bodyPr/>
                    <a:p>
                      <a:pPr>
                        <a:buNone/>
                      </a:pPr>
                      <a:r>
                        <a:rPr lang="en-US" altLang="zh-CN" sz="1600"/>
                        <a:t>38.8</a:t>
                      </a:r>
                      <a:endParaRPr lang="en-US" altLang="zh-CN" sz="1600"/>
                    </a:p>
                  </a:txBody>
                  <a:tcPr/>
                </a:tc>
              </a:tr>
              <a:tr h="381000">
                <a:tc vMerge="1">
                  <a:tcPr/>
                </a:tc>
                <a:tc>
                  <a:txBody>
                    <a:bodyPr/>
                    <a:p>
                      <a:pPr>
                        <a:buNone/>
                      </a:pPr>
                      <a:r>
                        <a:rPr lang="en-US" altLang="zh-CN" sz="1600"/>
                        <a:t>WBC</a:t>
                      </a:r>
                      <a:endParaRPr lang="en-US" altLang="zh-CN" sz="1600"/>
                    </a:p>
                  </a:txBody>
                  <a:tcPr/>
                </a:tc>
                <a:tc>
                  <a:txBody>
                    <a:bodyPr/>
                    <a:p>
                      <a:pPr>
                        <a:buNone/>
                      </a:pPr>
                      <a:r>
                        <a:rPr lang="en-US" altLang="zh-CN" sz="1600"/>
                        <a:t>15.8</a:t>
                      </a:r>
                      <a:endParaRPr lang="en-US" altLang="zh-CN" sz="1600"/>
                    </a:p>
                  </a:txBody>
                  <a:tcPr/>
                </a:tc>
                <a:tc>
                  <a:txBody>
                    <a:bodyPr/>
                    <a:p>
                      <a:pPr>
                        <a:buNone/>
                      </a:pPr>
                      <a:r>
                        <a:rPr lang="en-US" altLang="zh-CN" sz="1600"/>
                        <a:t>22.1</a:t>
                      </a:r>
                      <a:endParaRPr lang="en-US" altLang="zh-CN" sz="1600"/>
                    </a:p>
                  </a:txBody>
                  <a:tcPr/>
                </a:tc>
                <a:tc>
                  <a:txBody>
                    <a:bodyPr/>
                    <a:p>
                      <a:pPr>
                        <a:buNone/>
                      </a:pPr>
                      <a:r>
                        <a:rPr lang="en-US" altLang="zh-CN" sz="1600"/>
                        <a:t>11.5</a:t>
                      </a:r>
                      <a:endParaRPr lang="en-US" altLang="zh-CN" sz="1600"/>
                    </a:p>
                  </a:txBody>
                  <a:tcPr/>
                </a:tc>
                <a:tc>
                  <a:txBody>
                    <a:bodyPr/>
                    <a:p>
                      <a:pPr>
                        <a:buNone/>
                      </a:pPr>
                      <a:r>
                        <a:rPr lang="en-US" altLang="zh-CN" sz="1600"/>
                        <a:t>11.4</a:t>
                      </a:r>
                      <a:endParaRPr lang="en-US" altLang="zh-CN" sz="1600"/>
                    </a:p>
                  </a:txBody>
                  <a:tcPr/>
                </a:tc>
                <a:tc>
                  <a:txBody>
                    <a:bodyPr/>
                    <a:p>
                      <a:pPr>
                        <a:buNone/>
                      </a:pPr>
                      <a:r>
                        <a:rPr lang="en-US" altLang="zh-CN" sz="1600"/>
                        <a:t>13</a:t>
                      </a:r>
                      <a:endParaRPr lang="en-US" altLang="zh-CN" sz="1600"/>
                    </a:p>
                  </a:txBody>
                  <a:tcPr/>
                </a:tc>
                <a:tc>
                  <a:txBody>
                    <a:bodyPr/>
                    <a:p>
                      <a:pPr>
                        <a:buNone/>
                      </a:pPr>
                      <a:r>
                        <a:rPr lang="en-US" altLang="zh-CN" sz="1600"/>
                        <a:t>11</a:t>
                      </a:r>
                      <a:endParaRPr lang="en-US" altLang="zh-CN" sz="1600"/>
                    </a:p>
                  </a:txBody>
                  <a:tcPr/>
                </a:tc>
                <a:tc>
                  <a:txBody>
                    <a:bodyPr/>
                    <a:p>
                      <a:pPr>
                        <a:buNone/>
                      </a:pPr>
                      <a:r>
                        <a:rPr lang="en-US" altLang="zh-CN" sz="1600"/>
                        <a:t>11.4</a:t>
                      </a:r>
                      <a:endParaRPr lang="en-US" altLang="zh-CN" sz="1600"/>
                    </a:p>
                  </a:txBody>
                  <a:tcPr/>
                </a:tc>
                <a:tc>
                  <a:txBody>
                    <a:bodyPr/>
                    <a:p>
                      <a:pPr>
                        <a:buNone/>
                      </a:pPr>
                      <a:r>
                        <a:rPr lang="en-US" altLang="zh-CN" sz="1600"/>
                        <a:t>11</a:t>
                      </a:r>
                      <a:endParaRPr lang="en-US" altLang="zh-CN" sz="1600"/>
                    </a:p>
                  </a:txBody>
                  <a:tcPr/>
                </a:tc>
                <a:tc>
                  <a:txBody>
                    <a:bodyPr/>
                    <a:p>
                      <a:pPr>
                        <a:buNone/>
                      </a:pPr>
                      <a:r>
                        <a:rPr lang="en-US" altLang="zh-CN" sz="1600"/>
                        <a:t>11.4</a:t>
                      </a:r>
                      <a:endParaRPr lang="en-US" altLang="zh-CN" sz="1600"/>
                    </a:p>
                  </a:txBody>
                  <a:tcPr/>
                </a:tc>
              </a:tr>
              <a:tr h="381000">
                <a:tc vMerge="1">
                  <a:tcPr/>
                </a:tc>
                <a:tc>
                  <a:txBody>
                    <a:bodyPr/>
                    <a:p>
                      <a:pPr>
                        <a:buNone/>
                      </a:pPr>
                      <a:r>
                        <a:rPr lang="en-US" altLang="zh-CN" sz="1600"/>
                        <a:t>PCT</a:t>
                      </a:r>
                      <a:endParaRPr lang="en-US" altLang="zh-CN" sz="1600"/>
                    </a:p>
                  </a:txBody>
                  <a:tcPr/>
                </a:tc>
                <a:tc>
                  <a:txBody>
                    <a:bodyPr/>
                    <a:p>
                      <a:pPr>
                        <a:buNone/>
                      </a:pPr>
                      <a:r>
                        <a:rPr lang="en-US" altLang="zh-CN" sz="1600"/>
                        <a:t>5.31</a:t>
                      </a:r>
                      <a:endParaRPr lang="en-US" altLang="zh-CN" sz="1600"/>
                    </a:p>
                  </a:txBody>
                  <a:tcPr/>
                </a:tc>
                <a:tc>
                  <a:txBody>
                    <a:bodyPr/>
                    <a:p>
                      <a:pPr>
                        <a:buNone/>
                      </a:pPr>
                      <a:endParaRPr lang="zh-CN" altLang="en-US" sz="1600"/>
                    </a:p>
                  </a:txBody>
                  <a:tcPr/>
                </a:tc>
                <a:tc>
                  <a:txBody>
                    <a:bodyPr/>
                    <a:p>
                      <a:pPr>
                        <a:buNone/>
                      </a:pPr>
                      <a:r>
                        <a:rPr lang="en-US" altLang="zh-CN" sz="1600"/>
                        <a:t>0.77</a:t>
                      </a:r>
                      <a:endParaRPr lang="en-US" altLang="zh-CN" sz="1600"/>
                    </a:p>
                  </a:txBody>
                  <a:tcPr/>
                </a:tc>
                <a:tc>
                  <a:txBody>
                    <a:bodyPr/>
                    <a:p>
                      <a:pPr>
                        <a:buNone/>
                      </a:pPr>
                      <a:r>
                        <a:rPr lang="en-US" altLang="zh-CN" sz="1600"/>
                        <a:t>7.6</a:t>
                      </a:r>
                      <a:endParaRPr lang="en-US" altLang="zh-CN" sz="1600"/>
                    </a:p>
                  </a:txBody>
                  <a:tcPr/>
                </a:tc>
                <a:tc>
                  <a:txBody>
                    <a:bodyPr/>
                    <a:p>
                      <a:pPr>
                        <a:buNone/>
                      </a:pPr>
                      <a:r>
                        <a:rPr lang="en-US" altLang="zh-CN" sz="1600"/>
                        <a:t>23</a:t>
                      </a:r>
                      <a:endParaRPr lang="en-US" altLang="zh-CN" sz="1600"/>
                    </a:p>
                  </a:txBody>
                  <a:tcPr/>
                </a:tc>
                <a:tc>
                  <a:txBody>
                    <a:bodyPr/>
                    <a:p>
                      <a:pPr>
                        <a:buNone/>
                      </a:pPr>
                      <a:r>
                        <a:rPr lang="en-US" altLang="zh-CN" sz="1600"/>
                        <a:t>60</a:t>
                      </a:r>
                      <a:endParaRPr lang="en-US" altLang="zh-CN" sz="1600"/>
                    </a:p>
                  </a:txBody>
                  <a:tcPr/>
                </a:tc>
                <a:tc>
                  <a:txBody>
                    <a:bodyPr/>
                    <a:p>
                      <a:pPr>
                        <a:buNone/>
                      </a:pPr>
                      <a:r>
                        <a:rPr lang="en-US" altLang="zh-CN" sz="1600"/>
                        <a:t>46</a:t>
                      </a:r>
                      <a:endParaRPr lang="en-US" altLang="zh-CN" sz="1600"/>
                    </a:p>
                  </a:txBody>
                  <a:tcPr/>
                </a:tc>
                <a:tc>
                  <a:txBody>
                    <a:bodyPr/>
                    <a:p>
                      <a:pPr>
                        <a:buNone/>
                      </a:pPr>
                      <a:endParaRPr lang="zh-CN" altLang="en-US" sz="1600"/>
                    </a:p>
                  </a:txBody>
                  <a:tcPr/>
                </a:tc>
                <a:tc>
                  <a:txBody>
                    <a:bodyPr/>
                    <a:p>
                      <a:pPr>
                        <a:buNone/>
                      </a:pPr>
                      <a:endParaRPr lang="zh-CN" altLang="en-US" sz="1600"/>
                    </a:p>
                  </a:txBody>
                  <a:tcPr/>
                </a:tc>
              </a:tr>
              <a:tr h="381000">
                <a:tc vMerge="1">
                  <a:tcPr/>
                </a:tc>
                <a:tc>
                  <a:txBody>
                    <a:bodyPr/>
                    <a:p>
                      <a:pPr>
                        <a:buNone/>
                      </a:pPr>
                      <a:r>
                        <a:rPr lang="en-US" altLang="zh-CN" sz="1600"/>
                        <a:t>CRP/IL6</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58</a:t>
                      </a:r>
                      <a:endParaRPr lang="en-US" altLang="zh-CN" sz="1600"/>
                    </a:p>
                  </a:txBody>
                  <a:tcPr/>
                </a:tc>
                <a:tc>
                  <a:txBody>
                    <a:bodyPr/>
                    <a:p>
                      <a:pPr>
                        <a:buNone/>
                      </a:pPr>
                      <a:r>
                        <a:rPr lang="en-US" altLang="zh-CN" sz="1600"/>
                        <a:t>164</a:t>
                      </a:r>
                      <a:endParaRPr lang="en-US" altLang="zh-CN" sz="1600"/>
                    </a:p>
                  </a:txBody>
                  <a:tcPr/>
                </a:tc>
                <a:tc>
                  <a:txBody>
                    <a:bodyPr/>
                    <a:p>
                      <a:pPr>
                        <a:buNone/>
                      </a:pPr>
                      <a:r>
                        <a:rPr lang="en-US" altLang="zh-CN" sz="1600"/>
                        <a:t>256</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r>
              <a:tr h="381000">
                <a:tc rowSpan="4">
                  <a:txBody>
                    <a:bodyPr/>
                    <a:p>
                      <a:pPr>
                        <a:buNone/>
                      </a:pPr>
                      <a:r>
                        <a:rPr lang="zh-CN" altLang="en-US" sz="1600"/>
                        <a:t>肾脏</a:t>
                      </a:r>
                      <a:endParaRPr lang="zh-CN" altLang="en-US" sz="1600"/>
                    </a:p>
                  </a:txBody>
                  <a:tcPr/>
                </a:tc>
                <a:tc>
                  <a:txBody>
                    <a:bodyPr/>
                    <a:p>
                      <a:pPr>
                        <a:buNone/>
                      </a:pPr>
                      <a:r>
                        <a:rPr lang="zh-CN" altLang="en-US" sz="1600">
                          <a:solidFill>
                            <a:srgbClr val="FF0000"/>
                          </a:solidFill>
                        </a:rPr>
                        <a:t>肌红蛋白</a:t>
                      </a:r>
                      <a:endParaRPr lang="zh-CN" altLang="en-US" sz="1600">
                        <a:solidFill>
                          <a:srgbClr val="FF0000"/>
                        </a:solidFill>
                      </a:endParaRPr>
                    </a:p>
                  </a:txBody>
                  <a:tcPr/>
                </a:tc>
                <a:tc>
                  <a:txBody>
                    <a:bodyPr/>
                    <a:p>
                      <a:pPr>
                        <a:buNone/>
                      </a:pPr>
                      <a:r>
                        <a:rPr lang="en-US" altLang="zh-CN" sz="1600">
                          <a:solidFill>
                            <a:srgbClr val="FF0000"/>
                          </a:solidFill>
                        </a:rPr>
                        <a:t>1348</a:t>
                      </a:r>
                      <a:endParaRPr lang="en-US" altLang="zh-CN" sz="1600">
                        <a:solidFill>
                          <a:srgbClr val="FF0000"/>
                        </a:solidFill>
                      </a:endParaRPr>
                    </a:p>
                  </a:txBody>
                  <a:tcPr/>
                </a:tc>
                <a:tc>
                  <a:txBody>
                    <a:bodyPr/>
                    <a:p>
                      <a:pPr>
                        <a:buNone/>
                      </a:pPr>
                      <a:r>
                        <a:rPr lang="en-US" altLang="zh-CN" sz="1600">
                          <a:solidFill>
                            <a:srgbClr val="FF0000"/>
                          </a:solidFill>
                        </a:rPr>
                        <a:t>1605</a:t>
                      </a:r>
                      <a:endParaRPr lang="en-US" altLang="zh-CN" sz="1600">
                        <a:solidFill>
                          <a:srgbClr val="FF0000"/>
                        </a:solidFill>
                      </a:endParaRPr>
                    </a:p>
                  </a:txBody>
                  <a:tcPr/>
                </a:tc>
                <a:tc>
                  <a:txBody>
                    <a:bodyPr/>
                    <a:p>
                      <a:pPr>
                        <a:buNone/>
                      </a:pPr>
                      <a:endParaRPr lang="zh-CN" altLang="en-US" sz="1600">
                        <a:solidFill>
                          <a:srgbClr val="FF0000"/>
                        </a:solidFill>
                      </a:endParaRPr>
                    </a:p>
                  </a:txBody>
                  <a:tcPr/>
                </a:tc>
                <a:tc>
                  <a:txBody>
                    <a:bodyPr/>
                    <a:p>
                      <a:pPr>
                        <a:buNone/>
                      </a:pPr>
                      <a:endParaRPr lang="zh-CN" altLang="en-US" sz="1600">
                        <a:solidFill>
                          <a:srgbClr val="FF0000"/>
                        </a:solidFill>
                      </a:endParaRPr>
                    </a:p>
                  </a:txBody>
                  <a:tcPr/>
                </a:tc>
                <a:tc>
                  <a:txBody>
                    <a:bodyPr/>
                    <a:p>
                      <a:pPr>
                        <a:buNone/>
                      </a:pPr>
                      <a:r>
                        <a:rPr lang="en-US" altLang="zh-CN" sz="1600">
                          <a:solidFill>
                            <a:srgbClr val="FF0000"/>
                          </a:solidFill>
                        </a:rPr>
                        <a:t>220</a:t>
                      </a:r>
                      <a:endParaRPr lang="en-US" altLang="zh-CN" sz="1600">
                        <a:solidFill>
                          <a:srgbClr val="FF0000"/>
                        </a:solidFill>
                      </a:endParaRPr>
                    </a:p>
                  </a:txBody>
                  <a:tcPr/>
                </a:tc>
                <a:tc>
                  <a:txBody>
                    <a:bodyPr/>
                    <a:p>
                      <a:pPr>
                        <a:buNone/>
                      </a:pPr>
                      <a:endParaRPr lang="zh-CN" altLang="en-US" sz="1600">
                        <a:solidFill>
                          <a:srgbClr val="FF0000"/>
                        </a:solidFill>
                      </a:endParaRPr>
                    </a:p>
                  </a:txBody>
                  <a:tcPr/>
                </a:tc>
                <a:tc>
                  <a:txBody>
                    <a:bodyPr/>
                    <a:p>
                      <a:pPr>
                        <a:buNone/>
                      </a:pPr>
                      <a:endParaRPr lang="zh-CN" altLang="en-US" sz="1600">
                        <a:solidFill>
                          <a:srgbClr val="FF0000"/>
                        </a:solidFill>
                      </a:endParaRPr>
                    </a:p>
                  </a:txBody>
                  <a:tcPr/>
                </a:tc>
                <a:tc>
                  <a:txBody>
                    <a:bodyPr/>
                    <a:p>
                      <a:pPr>
                        <a:buNone/>
                      </a:pPr>
                      <a:r>
                        <a:rPr lang="en-US" altLang="zh-CN" sz="1600">
                          <a:solidFill>
                            <a:srgbClr val="FF0000"/>
                          </a:solidFill>
                        </a:rPr>
                        <a:t>304</a:t>
                      </a:r>
                      <a:endParaRPr lang="en-US" altLang="zh-CN" sz="1600">
                        <a:solidFill>
                          <a:srgbClr val="FF0000"/>
                        </a:solidFill>
                      </a:endParaRPr>
                    </a:p>
                  </a:txBody>
                  <a:tcPr/>
                </a:tc>
                <a:tc>
                  <a:txBody>
                    <a:bodyPr/>
                    <a:p>
                      <a:pPr>
                        <a:buNone/>
                      </a:pPr>
                      <a:r>
                        <a:rPr lang="en-US" altLang="zh-CN" sz="1600">
                          <a:solidFill>
                            <a:srgbClr val="FF0000"/>
                          </a:solidFill>
                        </a:rPr>
                        <a:t>167</a:t>
                      </a:r>
                      <a:endParaRPr lang="en-US" altLang="zh-CN" sz="1600">
                        <a:solidFill>
                          <a:srgbClr val="FF0000"/>
                        </a:solidFill>
                      </a:endParaRPr>
                    </a:p>
                  </a:txBody>
                  <a:tcPr/>
                </a:tc>
              </a:tr>
              <a:tr h="381000">
                <a:tc vMerge="1">
                  <a:tcPr/>
                </a:tc>
                <a:tc>
                  <a:txBody>
                    <a:bodyPr/>
                    <a:p>
                      <a:pPr>
                        <a:buNone/>
                      </a:pPr>
                      <a:r>
                        <a:rPr lang="zh-CN" altLang="en-US" sz="1600">
                          <a:solidFill>
                            <a:srgbClr val="FF0000"/>
                          </a:solidFill>
                        </a:rPr>
                        <a:t>肌酐</a:t>
                      </a:r>
                      <a:endParaRPr lang="zh-CN" altLang="en-US" sz="1600">
                        <a:solidFill>
                          <a:srgbClr val="FF0000"/>
                        </a:solidFill>
                      </a:endParaRPr>
                    </a:p>
                  </a:txBody>
                  <a:tcPr/>
                </a:tc>
                <a:tc>
                  <a:txBody>
                    <a:bodyPr/>
                    <a:p>
                      <a:pPr>
                        <a:buNone/>
                      </a:pPr>
                      <a:r>
                        <a:rPr lang="en-US" altLang="zh-CN" sz="1600">
                          <a:solidFill>
                            <a:srgbClr val="FF0000"/>
                          </a:solidFill>
                        </a:rPr>
                        <a:t>676</a:t>
                      </a:r>
                      <a:endParaRPr lang="en-US" altLang="zh-CN" sz="1600">
                        <a:solidFill>
                          <a:srgbClr val="FF0000"/>
                        </a:solidFill>
                      </a:endParaRPr>
                    </a:p>
                  </a:txBody>
                  <a:tcPr/>
                </a:tc>
                <a:tc>
                  <a:txBody>
                    <a:bodyPr/>
                    <a:p>
                      <a:pPr>
                        <a:buNone/>
                      </a:pPr>
                      <a:endParaRPr lang="zh-CN" altLang="en-US" sz="1600">
                        <a:solidFill>
                          <a:srgbClr val="FF0000"/>
                        </a:solidFill>
                      </a:endParaRPr>
                    </a:p>
                  </a:txBody>
                  <a:tcPr/>
                </a:tc>
                <a:tc>
                  <a:txBody>
                    <a:bodyPr/>
                    <a:p>
                      <a:pPr>
                        <a:buNone/>
                      </a:pPr>
                      <a:endParaRPr lang="zh-CN" altLang="en-US" sz="1600">
                        <a:solidFill>
                          <a:srgbClr val="FF0000"/>
                        </a:solidFill>
                      </a:endParaRPr>
                    </a:p>
                  </a:txBody>
                  <a:tcPr/>
                </a:tc>
                <a:tc>
                  <a:txBody>
                    <a:bodyPr/>
                    <a:p>
                      <a:pPr>
                        <a:buNone/>
                      </a:pPr>
                      <a:r>
                        <a:rPr lang="en-US" altLang="zh-CN" sz="1600">
                          <a:solidFill>
                            <a:srgbClr val="FF0000"/>
                          </a:solidFill>
                        </a:rPr>
                        <a:t>581</a:t>
                      </a:r>
                      <a:endParaRPr lang="en-US" altLang="zh-CN" sz="1600">
                        <a:solidFill>
                          <a:srgbClr val="FF0000"/>
                        </a:solidFill>
                      </a:endParaRPr>
                    </a:p>
                  </a:txBody>
                  <a:tcPr/>
                </a:tc>
                <a:tc>
                  <a:txBody>
                    <a:bodyPr/>
                    <a:p>
                      <a:pPr>
                        <a:buNone/>
                      </a:pPr>
                      <a:r>
                        <a:rPr lang="en-US" altLang="zh-CN" sz="1600">
                          <a:solidFill>
                            <a:srgbClr val="FF0000"/>
                          </a:solidFill>
                        </a:rPr>
                        <a:t>619</a:t>
                      </a:r>
                      <a:endParaRPr lang="en-US" altLang="zh-CN" sz="1600">
                        <a:solidFill>
                          <a:srgbClr val="FF0000"/>
                        </a:solidFill>
                      </a:endParaRPr>
                    </a:p>
                  </a:txBody>
                  <a:tcPr/>
                </a:tc>
                <a:tc>
                  <a:txBody>
                    <a:bodyPr/>
                    <a:p>
                      <a:pPr>
                        <a:buNone/>
                      </a:pPr>
                      <a:endParaRPr lang="zh-CN" altLang="en-US" sz="1600">
                        <a:solidFill>
                          <a:srgbClr val="FF0000"/>
                        </a:solidFill>
                      </a:endParaRPr>
                    </a:p>
                  </a:txBody>
                  <a:tcPr/>
                </a:tc>
                <a:tc>
                  <a:txBody>
                    <a:bodyPr/>
                    <a:p>
                      <a:pPr>
                        <a:buNone/>
                      </a:pPr>
                      <a:r>
                        <a:rPr lang="en-US" altLang="zh-CN" sz="1600">
                          <a:solidFill>
                            <a:srgbClr val="FF0000"/>
                          </a:solidFill>
                        </a:rPr>
                        <a:t>623</a:t>
                      </a:r>
                      <a:endParaRPr lang="en-US" altLang="zh-CN" sz="1600">
                        <a:solidFill>
                          <a:srgbClr val="FF0000"/>
                        </a:solidFill>
                      </a:endParaRPr>
                    </a:p>
                  </a:txBody>
                  <a:tcPr/>
                </a:tc>
                <a:tc>
                  <a:txBody>
                    <a:bodyPr/>
                    <a:p>
                      <a:pPr>
                        <a:buNone/>
                      </a:pPr>
                      <a:r>
                        <a:rPr lang="en-US" altLang="zh-CN" sz="1600">
                          <a:solidFill>
                            <a:srgbClr val="FF0000"/>
                          </a:solidFill>
                        </a:rPr>
                        <a:t>477</a:t>
                      </a:r>
                      <a:endParaRPr lang="en-US" altLang="zh-CN" sz="1600">
                        <a:solidFill>
                          <a:srgbClr val="FF0000"/>
                        </a:solidFill>
                      </a:endParaRPr>
                    </a:p>
                  </a:txBody>
                  <a:tcPr/>
                </a:tc>
                <a:tc>
                  <a:txBody>
                    <a:bodyPr/>
                    <a:p>
                      <a:pPr>
                        <a:buNone/>
                      </a:pPr>
                      <a:r>
                        <a:rPr lang="en-US" altLang="zh-CN" sz="1600">
                          <a:solidFill>
                            <a:srgbClr val="FF0000"/>
                          </a:solidFill>
                        </a:rPr>
                        <a:t>368</a:t>
                      </a:r>
                      <a:endParaRPr lang="en-US" altLang="zh-CN" sz="1600">
                        <a:solidFill>
                          <a:srgbClr val="FF0000"/>
                        </a:solidFill>
                      </a:endParaRPr>
                    </a:p>
                  </a:txBody>
                  <a:tcPr/>
                </a:tc>
              </a:tr>
              <a:tr h="381000">
                <a:tc vMerge="1">
                  <a:tcPr/>
                </a:tc>
                <a:tc>
                  <a:txBody>
                    <a:bodyPr/>
                    <a:p>
                      <a:pPr>
                        <a:buNone/>
                      </a:pPr>
                      <a:r>
                        <a:rPr lang="zh-CN" altLang="en-US" sz="1600">
                          <a:solidFill>
                            <a:srgbClr val="FF0000"/>
                          </a:solidFill>
                        </a:rPr>
                        <a:t>尿量</a:t>
                      </a:r>
                      <a:endParaRPr lang="zh-CN" altLang="en-US" sz="1600">
                        <a:solidFill>
                          <a:srgbClr val="FF0000"/>
                        </a:solidFill>
                      </a:endParaRPr>
                    </a:p>
                  </a:txBody>
                  <a:tcPr/>
                </a:tc>
                <a:tc>
                  <a:txBody>
                    <a:bodyPr/>
                    <a:p>
                      <a:pPr>
                        <a:buNone/>
                      </a:pPr>
                      <a:r>
                        <a:rPr lang="en-US" altLang="zh-CN" sz="1600">
                          <a:solidFill>
                            <a:srgbClr val="FF0000"/>
                          </a:solidFill>
                        </a:rPr>
                        <a:t>0</a:t>
                      </a:r>
                      <a:endParaRPr lang="en-US" altLang="zh-CN" sz="1600">
                        <a:solidFill>
                          <a:srgbClr val="FF0000"/>
                        </a:solidFill>
                      </a:endParaRPr>
                    </a:p>
                  </a:txBody>
                  <a:tcPr/>
                </a:tc>
                <a:tc>
                  <a:txBody>
                    <a:bodyPr/>
                    <a:p>
                      <a:pPr>
                        <a:buNone/>
                      </a:pPr>
                      <a:r>
                        <a:rPr lang="en-US" altLang="zh-CN" sz="1600">
                          <a:solidFill>
                            <a:srgbClr val="FF0000"/>
                          </a:solidFill>
                        </a:rPr>
                        <a:t>0</a:t>
                      </a:r>
                      <a:endParaRPr lang="en-US" altLang="zh-CN" sz="1600">
                        <a:solidFill>
                          <a:srgbClr val="FF0000"/>
                        </a:solidFill>
                      </a:endParaRPr>
                    </a:p>
                  </a:txBody>
                  <a:tcPr/>
                </a:tc>
                <a:tc>
                  <a:txBody>
                    <a:bodyPr/>
                    <a:p>
                      <a:pPr>
                        <a:buNone/>
                      </a:pPr>
                      <a:r>
                        <a:rPr lang="en-US" altLang="zh-CN" sz="1600">
                          <a:solidFill>
                            <a:srgbClr val="FF0000"/>
                          </a:solidFill>
                        </a:rPr>
                        <a:t>1400</a:t>
                      </a:r>
                      <a:endParaRPr lang="en-US" altLang="zh-CN" sz="1600">
                        <a:solidFill>
                          <a:srgbClr val="FF0000"/>
                        </a:solidFill>
                      </a:endParaRPr>
                    </a:p>
                  </a:txBody>
                  <a:tcPr/>
                </a:tc>
                <a:tc>
                  <a:txBody>
                    <a:bodyPr/>
                    <a:p>
                      <a:pPr>
                        <a:buNone/>
                      </a:pPr>
                      <a:r>
                        <a:rPr lang="en-US" altLang="zh-CN" sz="1600">
                          <a:solidFill>
                            <a:srgbClr val="FF0000"/>
                          </a:solidFill>
                        </a:rPr>
                        <a:t>2800</a:t>
                      </a:r>
                      <a:endParaRPr lang="en-US" altLang="zh-CN" sz="1600">
                        <a:solidFill>
                          <a:srgbClr val="FF0000"/>
                        </a:solidFill>
                      </a:endParaRPr>
                    </a:p>
                  </a:txBody>
                  <a:tcPr/>
                </a:tc>
                <a:tc>
                  <a:txBody>
                    <a:bodyPr/>
                    <a:p>
                      <a:pPr>
                        <a:buNone/>
                      </a:pPr>
                      <a:r>
                        <a:rPr lang="en-US" altLang="zh-CN" sz="1600">
                          <a:solidFill>
                            <a:srgbClr val="FF0000"/>
                          </a:solidFill>
                        </a:rPr>
                        <a:t>2200</a:t>
                      </a:r>
                      <a:endParaRPr lang="en-US" altLang="zh-CN" sz="1600">
                        <a:solidFill>
                          <a:srgbClr val="FF0000"/>
                        </a:solidFill>
                      </a:endParaRPr>
                    </a:p>
                  </a:txBody>
                  <a:tcPr/>
                </a:tc>
                <a:tc>
                  <a:txBody>
                    <a:bodyPr/>
                    <a:p>
                      <a:pPr>
                        <a:buNone/>
                      </a:pPr>
                      <a:r>
                        <a:rPr lang="en-US" altLang="zh-CN" sz="1600">
                          <a:solidFill>
                            <a:srgbClr val="FF0000"/>
                          </a:solidFill>
                        </a:rPr>
                        <a:t>1600</a:t>
                      </a:r>
                      <a:endParaRPr lang="en-US" altLang="zh-CN" sz="1600">
                        <a:solidFill>
                          <a:srgbClr val="FF0000"/>
                        </a:solidFill>
                      </a:endParaRPr>
                    </a:p>
                  </a:txBody>
                  <a:tcPr/>
                </a:tc>
                <a:tc>
                  <a:txBody>
                    <a:bodyPr/>
                    <a:p>
                      <a:pPr>
                        <a:buNone/>
                      </a:pPr>
                      <a:r>
                        <a:rPr lang="en-US" altLang="zh-CN" sz="1600">
                          <a:solidFill>
                            <a:srgbClr val="FF0000"/>
                          </a:solidFill>
                        </a:rPr>
                        <a:t>1200</a:t>
                      </a:r>
                      <a:endParaRPr lang="en-US" altLang="zh-CN" sz="1600">
                        <a:solidFill>
                          <a:srgbClr val="FF0000"/>
                        </a:solidFill>
                      </a:endParaRPr>
                    </a:p>
                  </a:txBody>
                  <a:tcPr/>
                </a:tc>
                <a:tc>
                  <a:txBody>
                    <a:bodyPr/>
                    <a:p>
                      <a:pPr>
                        <a:buNone/>
                      </a:pPr>
                      <a:r>
                        <a:rPr lang="en-US" altLang="zh-CN" sz="1600">
                          <a:solidFill>
                            <a:srgbClr val="FF0000"/>
                          </a:solidFill>
                        </a:rPr>
                        <a:t>2700</a:t>
                      </a:r>
                      <a:endParaRPr lang="en-US" altLang="zh-CN" sz="1600">
                        <a:solidFill>
                          <a:srgbClr val="FF0000"/>
                        </a:solidFill>
                      </a:endParaRPr>
                    </a:p>
                  </a:txBody>
                  <a:tcPr/>
                </a:tc>
                <a:tc>
                  <a:txBody>
                    <a:bodyPr/>
                    <a:p>
                      <a:pPr>
                        <a:buNone/>
                      </a:pPr>
                      <a:r>
                        <a:rPr lang="en-US" altLang="zh-CN" sz="1600">
                          <a:solidFill>
                            <a:srgbClr val="FF0000"/>
                          </a:solidFill>
                        </a:rPr>
                        <a:t>3300</a:t>
                      </a:r>
                      <a:endParaRPr lang="en-US" altLang="zh-CN" sz="1600">
                        <a:solidFill>
                          <a:srgbClr val="FF0000"/>
                        </a:solidFill>
                      </a:endParaRPr>
                    </a:p>
                  </a:txBody>
                  <a:tcPr/>
                </a:tc>
              </a:tr>
              <a:tr h="381000">
                <a:tc vMerge="1">
                  <a:tcPr/>
                </a:tc>
                <a:tc>
                  <a:txBody>
                    <a:bodyPr/>
                    <a:p>
                      <a:pPr>
                        <a:buNone/>
                      </a:pPr>
                      <a:r>
                        <a:rPr lang="en-US" altLang="zh-CN" sz="1600"/>
                        <a:t>CRRT</a:t>
                      </a:r>
                      <a:endParaRPr lang="en-US" altLang="zh-CN" sz="1600"/>
                    </a:p>
                  </a:txBody>
                  <a:tcPr/>
                </a:tc>
                <a:tc>
                  <a:txBody>
                    <a:bodyPr/>
                    <a:p>
                      <a:pPr>
                        <a:buNone/>
                      </a:pPr>
                      <a:r>
                        <a:rPr lang="en-US" altLang="zh-CN" sz="1600"/>
                        <a:t>√</a:t>
                      </a:r>
                      <a:endParaRPr lang="en-US" altLang="zh-CN" sz="1600"/>
                    </a:p>
                  </a:txBody>
                  <a:tcPr/>
                </a:tc>
                <a:tc>
                  <a:txBody>
                    <a:bodyPr/>
                    <a:p>
                      <a:pPr>
                        <a:buNone/>
                      </a:pPr>
                      <a:r>
                        <a:rPr lang="en-US" altLang="zh-CN" sz="1600"/>
                        <a:t>√ </a:t>
                      </a:r>
                      <a:r>
                        <a:rPr lang="zh-CN" altLang="en-US" sz="1600"/>
                        <a:t>灌流</a:t>
                      </a:r>
                      <a:r>
                        <a:rPr lang="en-US" altLang="zh-CN" sz="1600"/>
                        <a:t>+</a:t>
                      </a:r>
                      <a:endParaRPr lang="en-US" altLang="zh-CN" sz="1600"/>
                    </a:p>
                  </a:txBody>
                  <a:tcPr/>
                </a:tc>
                <a:tc>
                  <a:txBody>
                    <a:bodyPr/>
                    <a:p>
                      <a:pPr>
                        <a:buNone/>
                      </a:pPr>
                      <a:r>
                        <a:rPr lang="zh-CN" altLang="en-US" sz="1600"/>
                        <a:t>利尿</a:t>
                      </a:r>
                      <a:endParaRPr lang="zh-CN" altLang="en-US" sz="1600"/>
                    </a:p>
                  </a:txBody>
                  <a:tcPr/>
                </a:tc>
                <a:tc>
                  <a:txBody>
                    <a:bodyPr/>
                    <a:p>
                      <a:pPr>
                        <a:buNone/>
                      </a:pPr>
                      <a:r>
                        <a:rPr lang="zh-CN" altLang="en-US" sz="1600"/>
                        <a:t>利尿</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zh-CN" altLang="en-US" sz="1600"/>
                        <a:t>利尿</a:t>
                      </a:r>
                      <a:endParaRPr lang="zh-CN" altLang="en-US" sz="1600"/>
                    </a:p>
                  </a:txBody>
                  <a:tcPr/>
                </a:tc>
                <a:tc>
                  <a:txBody>
                    <a:bodyPr/>
                    <a:p>
                      <a:pPr>
                        <a:buNone/>
                      </a:pPr>
                      <a:r>
                        <a:rPr lang="zh-CN" altLang="en-US" sz="1600"/>
                        <a:t>利尿</a:t>
                      </a:r>
                      <a:endParaRPr lang="zh-CN" altLang="en-US" sz="1600"/>
                    </a:p>
                  </a:txBody>
                  <a:tcPr/>
                </a:tc>
              </a:tr>
            </a:tbl>
          </a:graphicData>
        </a:graphic>
      </p:graphicFrame>
      <p:sp>
        <p:nvSpPr>
          <p:cNvPr id="2" name="文本框 1"/>
          <p:cNvSpPr txBox="1"/>
          <p:nvPr/>
        </p:nvSpPr>
        <p:spPr>
          <a:xfrm>
            <a:off x="9120505" y="908685"/>
            <a:ext cx="2998470" cy="65557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R="0" algn="l" defTabSz="914400" rtl="0" eaLnBrk="1">
              <a:lnSpc>
                <a:spcPct val="150000"/>
              </a:lnSpc>
              <a:spcBef>
                <a:spcPts val="0"/>
              </a:spcBef>
              <a:spcAft>
                <a:spcPts val="0"/>
              </a:spcAft>
              <a:buClrTx/>
              <a:buSzTx/>
              <a:buFontTx/>
              <a:buNone/>
            </a:pP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双下肢感染：肢体肿胀，两次清创</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+VSD</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引流，屎肠球菌，</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万古霉素</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亚胺培南西司他丁</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抗感染，</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0315</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加用替加环素</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抗感染，体温波动</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38-40℃</a:t>
            </a: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R="0" algn="l" defTabSz="914400" rtl="0" eaLnBrk="1">
              <a:lnSpc>
                <a:spcPct val="150000"/>
              </a:lnSpc>
              <a:spcBef>
                <a:spcPts val="0"/>
              </a:spcBef>
              <a:spcAft>
                <a:spcPts val="0"/>
              </a:spcAft>
              <a:buClrTx/>
              <a:buSzTx/>
              <a:buFontTx/>
              <a:buNone/>
            </a:pPr>
            <a:r>
              <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rPr>
              <a:t>肾功能不全：逐步好转，尿量</a:t>
            </a:r>
            <a:r>
              <a:rPr kumimoji="0" lang="en-US" altLang="zh-CN"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rPr>
              <a:t>2000ml</a:t>
            </a:r>
            <a:r>
              <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rPr>
              <a:t>左右，肌红蛋白稳定在</a:t>
            </a:r>
            <a:r>
              <a:rPr kumimoji="0" lang="en-US" altLang="zh-CN"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rPr>
              <a:t>200ug/L</a:t>
            </a:r>
            <a:r>
              <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rPr>
              <a:t>左右</a:t>
            </a:r>
            <a:endPar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endParaRPr>
          </a:p>
          <a:p>
            <a:pPr marR="0" algn="l" defTabSz="914400" rtl="0" eaLnBrk="1">
              <a:lnSpc>
                <a:spcPct val="150000"/>
              </a:lnSpc>
              <a:spcBef>
                <a:spcPts val="0"/>
              </a:spcBef>
              <a:spcAft>
                <a:spcPts val="0"/>
              </a:spcAft>
              <a:buClrTx/>
              <a:buSzTx/>
              <a:buFontTx/>
              <a:buNone/>
            </a:pPr>
            <a:r>
              <a:rPr kumimoji="0" lang="en-US" altLang="zh-CN" sz="20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 </a:t>
            </a:r>
            <a:endParaRPr kumimoji="0" lang="en-US" altLang="zh-CN" sz="20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sp>
        <p:nvSpPr>
          <p:cNvPr id="223" name="入院后治疗（专科）"/>
          <p:cNvSpPr txBox="1"/>
          <p:nvPr/>
        </p:nvSpPr>
        <p:spPr>
          <a:xfrm>
            <a:off x="75101" y="178521"/>
            <a:ext cx="2514600" cy="676910"/>
          </a:xfrm>
          <a:prstGeom prst="rect">
            <a:avLst/>
          </a:prstGeom>
          <a:ln w="12700">
            <a:miter lim="400000"/>
          </a:ln>
        </p:spPr>
        <p:txBody>
          <a:bodyPr wrap="none" lIns="0" tIns="0" rIns="0" bIns="0">
            <a:spAutoFit/>
          </a:bodyPr>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2" name="表格 1"/>
          <p:cNvGraphicFramePr/>
          <p:nvPr>
            <p:custDataLst>
              <p:tags r:id="rId2"/>
            </p:custDataLst>
          </p:nvPr>
        </p:nvGraphicFramePr>
        <p:xfrm>
          <a:off x="728980" y="940435"/>
          <a:ext cx="8502015" cy="5917565"/>
        </p:xfrm>
        <a:graphic>
          <a:graphicData uri="http://schemas.openxmlformats.org/drawingml/2006/table">
            <a:tbl>
              <a:tblPr firstRow="1" bandRow="1">
                <a:tableStyleId>{7DF18680-E054-41AD-8BC1-D1AEF772440D}</a:tableStyleId>
              </a:tblPr>
              <a:tblGrid>
                <a:gridCol w="751205"/>
                <a:gridCol w="751840"/>
                <a:gridCol w="750570"/>
                <a:gridCol w="751205"/>
                <a:gridCol w="751205"/>
                <a:gridCol w="751840"/>
                <a:gridCol w="850900"/>
                <a:gridCol w="828675"/>
                <a:gridCol w="782320"/>
                <a:gridCol w="751205"/>
                <a:gridCol w="781050"/>
              </a:tblGrid>
              <a:tr h="699135">
                <a:tc>
                  <a:txBody>
                    <a:bodyPr/>
                    <a:p>
                      <a:pPr>
                        <a:buNone/>
                      </a:pPr>
                      <a:endParaRPr lang="en-US" altLang="zh-CN" sz="2000"/>
                    </a:p>
                  </a:txBody>
                  <a:tcPr/>
                </a:tc>
                <a:tc>
                  <a:txBody>
                    <a:bodyPr/>
                    <a:p>
                      <a:pPr>
                        <a:buNone/>
                      </a:pPr>
                      <a:endParaRPr lang="en-US" altLang="zh-CN" sz="1600"/>
                    </a:p>
                  </a:txBody>
                  <a:tcPr/>
                </a:tc>
                <a:tc>
                  <a:txBody>
                    <a:bodyPr/>
                    <a:p>
                      <a:pPr>
                        <a:buNone/>
                      </a:pPr>
                      <a:r>
                        <a:rPr lang="en-US" altLang="zh-CN" sz="2000"/>
                        <a:t>3-1</a:t>
                      </a:r>
                      <a:endParaRPr lang="en-US" altLang="zh-CN" sz="2000"/>
                    </a:p>
                  </a:txBody>
                  <a:tcPr/>
                </a:tc>
                <a:tc>
                  <a:txBody>
                    <a:bodyPr/>
                    <a:p>
                      <a:pPr>
                        <a:buNone/>
                      </a:pPr>
                      <a:r>
                        <a:rPr lang="en-US" altLang="zh-CN" sz="2000"/>
                        <a:t>3-4</a:t>
                      </a:r>
                      <a:endParaRPr lang="en-US" altLang="zh-CN" sz="2000"/>
                    </a:p>
                  </a:txBody>
                  <a:tcPr/>
                </a:tc>
                <a:tc>
                  <a:txBody>
                    <a:bodyPr/>
                    <a:p>
                      <a:pPr>
                        <a:buNone/>
                      </a:pPr>
                      <a:r>
                        <a:rPr lang="en-US" altLang="zh-CN" sz="2000"/>
                        <a:t>3-8</a:t>
                      </a:r>
                      <a:endParaRPr lang="en-US" altLang="zh-CN" sz="2000"/>
                    </a:p>
                  </a:txBody>
                  <a:tcPr/>
                </a:tc>
                <a:tc>
                  <a:txBody>
                    <a:bodyPr/>
                    <a:p>
                      <a:pPr>
                        <a:buNone/>
                      </a:pPr>
                      <a:r>
                        <a:rPr lang="en-US" altLang="zh-CN" sz="2000"/>
                        <a:t>3-9</a:t>
                      </a:r>
                      <a:endParaRPr lang="en-US" altLang="zh-CN" sz="2000"/>
                    </a:p>
                  </a:txBody>
                  <a:tcPr/>
                </a:tc>
                <a:tc>
                  <a:txBody>
                    <a:bodyPr/>
                    <a:p>
                      <a:pPr>
                        <a:buNone/>
                      </a:pPr>
                      <a:r>
                        <a:rPr lang="en-US" altLang="zh-CN" sz="2000"/>
                        <a:t>3-10</a:t>
                      </a:r>
                      <a:endParaRPr lang="en-US" altLang="zh-CN" sz="2000"/>
                    </a:p>
                  </a:txBody>
                  <a:tcPr/>
                </a:tc>
                <a:tc>
                  <a:txBody>
                    <a:bodyPr/>
                    <a:p>
                      <a:pPr>
                        <a:buNone/>
                      </a:pPr>
                      <a:r>
                        <a:rPr lang="en-US" altLang="zh-CN" sz="2000"/>
                        <a:t>3-11</a:t>
                      </a:r>
                      <a:endParaRPr lang="en-US" altLang="zh-CN" sz="2000"/>
                    </a:p>
                  </a:txBody>
                  <a:tcPr/>
                </a:tc>
                <a:tc>
                  <a:txBody>
                    <a:bodyPr/>
                    <a:p>
                      <a:pPr>
                        <a:buNone/>
                      </a:pPr>
                      <a:r>
                        <a:rPr lang="en-US" altLang="zh-CN" sz="2000"/>
                        <a:t>3-12</a:t>
                      </a:r>
                      <a:endParaRPr lang="en-US" altLang="zh-CN" sz="2000"/>
                    </a:p>
                  </a:txBody>
                  <a:tcPr/>
                </a:tc>
                <a:tc>
                  <a:txBody>
                    <a:bodyPr/>
                    <a:p>
                      <a:pPr>
                        <a:buNone/>
                      </a:pPr>
                      <a:r>
                        <a:rPr lang="en-US" altLang="zh-CN" sz="2000"/>
                        <a:t>3-13</a:t>
                      </a:r>
                      <a:endParaRPr lang="en-US" altLang="zh-CN" sz="2000"/>
                    </a:p>
                  </a:txBody>
                  <a:tcPr/>
                </a:tc>
                <a:tc>
                  <a:txBody>
                    <a:bodyPr/>
                    <a:p>
                      <a:pPr>
                        <a:buNone/>
                      </a:pPr>
                      <a:r>
                        <a:rPr lang="en-US" altLang="zh-CN" sz="2000"/>
                        <a:t>3-14</a:t>
                      </a:r>
                      <a:endParaRPr lang="en-US" altLang="zh-CN"/>
                    </a:p>
                  </a:txBody>
                  <a:tcPr/>
                </a:tc>
              </a:tr>
              <a:tr h="579120">
                <a:tc rowSpan="6">
                  <a:txBody>
                    <a:bodyPr/>
                    <a:p>
                      <a:pPr>
                        <a:buNone/>
                      </a:pPr>
                      <a:endParaRPr lang="zh-CN" altLang="en-US" sz="1600"/>
                    </a:p>
                  </a:txBody>
                  <a:tcPr/>
                </a:tc>
                <a:tc>
                  <a:txBody>
                    <a:bodyPr/>
                    <a:p>
                      <a:pPr>
                        <a:buNone/>
                      </a:pPr>
                      <a:r>
                        <a:rPr lang="zh-CN" altLang="en-US" sz="1600"/>
                        <a:t>入量</a:t>
                      </a:r>
                      <a:endParaRPr lang="zh-CN" altLang="en-US" sz="1600"/>
                    </a:p>
                  </a:txBody>
                  <a:tcPr/>
                </a:tc>
                <a:tc>
                  <a:txBody>
                    <a:bodyPr/>
                    <a:p>
                      <a:pPr>
                        <a:buNone/>
                      </a:pPr>
                      <a:endParaRPr lang="en-US" altLang="zh-CN" sz="1600"/>
                    </a:p>
                    <a:p>
                      <a:pPr>
                        <a:buNone/>
                      </a:pPr>
                      <a:endParaRPr lang="en-US" altLang="zh-CN" sz="1600"/>
                    </a:p>
                  </a:txBody>
                  <a:tcPr/>
                </a:tc>
                <a:tc>
                  <a:txBody>
                    <a:bodyPr/>
                    <a:p>
                      <a:pPr>
                        <a:buNone/>
                      </a:pPr>
                      <a:endParaRPr lang="en-US" altLang="zh-CN" sz="1600"/>
                    </a:p>
                  </a:txBody>
                  <a:tcPr/>
                </a:tc>
                <a:tc>
                  <a:txBody>
                    <a:bodyPr/>
                    <a:p>
                      <a:pPr>
                        <a:buNone/>
                      </a:pPr>
                      <a:r>
                        <a:rPr lang="en-US" altLang="zh-CN" sz="1600"/>
                        <a:t>1702</a:t>
                      </a:r>
                      <a:endParaRPr lang="en-US" altLang="zh-CN" sz="1600"/>
                    </a:p>
                  </a:txBody>
                  <a:tcPr/>
                </a:tc>
                <a:tc>
                  <a:txBody>
                    <a:bodyPr/>
                    <a:p>
                      <a:pPr>
                        <a:buNone/>
                      </a:pPr>
                      <a:r>
                        <a:rPr lang="en-US" altLang="zh-CN" sz="1600"/>
                        <a:t>3018</a:t>
                      </a:r>
                      <a:endParaRPr lang="en-US" altLang="zh-CN" sz="1600"/>
                    </a:p>
                  </a:txBody>
                  <a:tcPr/>
                </a:tc>
                <a:tc>
                  <a:txBody>
                    <a:bodyPr/>
                    <a:p>
                      <a:pPr>
                        <a:buNone/>
                      </a:pPr>
                      <a:r>
                        <a:rPr lang="en-US" altLang="zh-CN" sz="1600"/>
                        <a:t>3018</a:t>
                      </a:r>
                      <a:endParaRPr lang="en-US" altLang="zh-CN" sz="1600"/>
                    </a:p>
                  </a:txBody>
                  <a:tcPr/>
                </a:tc>
                <a:tc>
                  <a:txBody>
                    <a:bodyPr/>
                    <a:p>
                      <a:pPr>
                        <a:buNone/>
                      </a:pPr>
                      <a:r>
                        <a:rPr lang="en-US" altLang="zh-CN" sz="1600"/>
                        <a:t>2900</a:t>
                      </a:r>
                      <a:endParaRPr lang="en-US" altLang="zh-CN" sz="1600"/>
                    </a:p>
                  </a:txBody>
                  <a:tcPr/>
                </a:tc>
                <a:tc>
                  <a:txBody>
                    <a:bodyPr/>
                    <a:p>
                      <a:pPr>
                        <a:buNone/>
                      </a:pPr>
                      <a:r>
                        <a:rPr lang="en-US" altLang="zh-CN" sz="1600"/>
                        <a:t>3452</a:t>
                      </a:r>
                      <a:endParaRPr lang="en-US" altLang="zh-CN" sz="1600"/>
                    </a:p>
                  </a:txBody>
                  <a:tcPr/>
                </a:tc>
                <a:tc>
                  <a:txBody>
                    <a:bodyPr/>
                    <a:p>
                      <a:pPr>
                        <a:buNone/>
                      </a:pPr>
                      <a:r>
                        <a:rPr lang="en-US" altLang="zh-CN" sz="1600"/>
                        <a:t>2870</a:t>
                      </a:r>
                      <a:endParaRPr lang="en-US" altLang="zh-CN" sz="1600"/>
                    </a:p>
                  </a:txBody>
                  <a:tcPr/>
                </a:tc>
                <a:tc>
                  <a:txBody>
                    <a:bodyPr/>
                    <a:p>
                      <a:pPr>
                        <a:buNone/>
                      </a:pPr>
                      <a:r>
                        <a:rPr lang="en-US" altLang="zh-CN" sz="1600"/>
                        <a:t>1902</a:t>
                      </a:r>
                      <a:endParaRPr lang="en-US" altLang="zh-CN" sz="1600"/>
                    </a:p>
                  </a:txBody>
                  <a:tcPr/>
                </a:tc>
              </a:tr>
              <a:tr h="379730">
                <a:tc vMerge="1">
                  <a:tcPr/>
                </a:tc>
                <a:tc>
                  <a:txBody>
                    <a:bodyPr/>
                    <a:p>
                      <a:pPr>
                        <a:buNone/>
                      </a:pPr>
                      <a:r>
                        <a:rPr lang="zh-CN" altLang="en-US" sz="1600"/>
                        <a:t>出量</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2770</a:t>
                      </a:r>
                      <a:endParaRPr lang="en-US" altLang="zh-CN" sz="1600"/>
                    </a:p>
                  </a:txBody>
                  <a:tcPr/>
                </a:tc>
                <a:tc>
                  <a:txBody>
                    <a:bodyPr/>
                    <a:p>
                      <a:pPr>
                        <a:buNone/>
                      </a:pPr>
                      <a:r>
                        <a:rPr lang="en-US" altLang="zh-CN" sz="1600"/>
                        <a:t>2970</a:t>
                      </a:r>
                      <a:endParaRPr lang="en-US" altLang="zh-CN" sz="1600"/>
                    </a:p>
                  </a:txBody>
                  <a:tcPr/>
                </a:tc>
                <a:tc>
                  <a:txBody>
                    <a:bodyPr/>
                    <a:p>
                      <a:pPr>
                        <a:buNone/>
                      </a:pPr>
                      <a:r>
                        <a:rPr lang="en-US" altLang="zh-CN" sz="1600"/>
                        <a:t>2970</a:t>
                      </a:r>
                      <a:endParaRPr lang="en-US" altLang="zh-CN" sz="1600"/>
                    </a:p>
                  </a:txBody>
                  <a:tcPr/>
                </a:tc>
                <a:tc>
                  <a:txBody>
                    <a:bodyPr/>
                    <a:p>
                      <a:pPr>
                        <a:buNone/>
                      </a:pPr>
                      <a:r>
                        <a:rPr lang="en-US" altLang="zh-CN" sz="1600"/>
                        <a:t>1900</a:t>
                      </a:r>
                      <a:endParaRPr lang="en-US" altLang="zh-CN" sz="1600"/>
                    </a:p>
                  </a:txBody>
                  <a:tcPr/>
                </a:tc>
                <a:tc>
                  <a:txBody>
                    <a:bodyPr/>
                    <a:p>
                      <a:pPr>
                        <a:buNone/>
                      </a:pPr>
                      <a:r>
                        <a:rPr lang="en-US" altLang="zh-CN" sz="1600"/>
                        <a:t>3400</a:t>
                      </a:r>
                      <a:endParaRPr lang="en-US" altLang="zh-CN" sz="1600"/>
                    </a:p>
                  </a:txBody>
                  <a:tcPr/>
                </a:tc>
                <a:tc>
                  <a:txBody>
                    <a:bodyPr/>
                    <a:p>
                      <a:pPr>
                        <a:buNone/>
                      </a:pPr>
                      <a:r>
                        <a:rPr lang="en-US" altLang="zh-CN" sz="1600"/>
                        <a:t>2800</a:t>
                      </a:r>
                      <a:endParaRPr lang="en-US" altLang="zh-CN" sz="1600"/>
                    </a:p>
                  </a:txBody>
                  <a:tcPr/>
                </a:tc>
                <a:tc>
                  <a:txBody>
                    <a:bodyPr/>
                    <a:p>
                      <a:pPr>
                        <a:buNone/>
                      </a:pPr>
                      <a:r>
                        <a:rPr lang="en-US" altLang="zh-CN" sz="1600"/>
                        <a:t>3800</a:t>
                      </a:r>
                      <a:endParaRPr lang="en-US" altLang="zh-CN" sz="1600"/>
                    </a:p>
                  </a:txBody>
                  <a:tcPr/>
                </a:tc>
              </a:tr>
              <a:tr h="579120">
                <a:tc vMerge="1">
                  <a:tcPr/>
                </a:tc>
                <a:tc>
                  <a:txBody>
                    <a:bodyPr/>
                    <a:p>
                      <a:pPr>
                        <a:buNone/>
                      </a:pPr>
                      <a:r>
                        <a:rPr lang="zh-CN" altLang="en-US" sz="1600"/>
                        <a:t>水平衡</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-1068</a:t>
                      </a:r>
                      <a:endParaRPr lang="en-US" altLang="zh-CN" sz="1600"/>
                    </a:p>
                  </a:txBody>
                  <a:tcPr/>
                </a:tc>
                <a:tc>
                  <a:txBody>
                    <a:bodyPr/>
                    <a:p>
                      <a:pPr>
                        <a:buNone/>
                      </a:pPr>
                      <a:r>
                        <a:rPr lang="en-US" altLang="zh-CN" sz="1600"/>
                        <a:t>48</a:t>
                      </a:r>
                      <a:endParaRPr lang="en-US" altLang="zh-CN" sz="1600"/>
                    </a:p>
                  </a:txBody>
                  <a:tcPr/>
                </a:tc>
                <a:tc>
                  <a:txBody>
                    <a:bodyPr/>
                    <a:p>
                      <a:pPr>
                        <a:buNone/>
                      </a:pPr>
                      <a:r>
                        <a:rPr lang="en-US" altLang="zh-CN" sz="1600"/>
                        <a:t>+20</a:t>
                      </a:r>
                      <a:endParaRPr lang="en-US" altLang="zh-CN" sz="1600"/>
                    </a:p>
                  </a:txBody>
                  <a:tcPr/>
                </a:tc>
                <a:tc>
                  <a:txBody>
                    <a:bodyPr/>
                    <a:p>
                      <a:pPr>
                        <a:buNone/>
                      </a:pPr>
                      <a:r>
                        <a:rPr lang="en-US" altLang="zh-CN" sz="1600"/>
                        <a:t>1000</a:t>
                      </a:r>
                      <a:endParaRPr lang="en-US" altLang="zh-CN" sz="1600"/>
                    </a:p>
                  </a:txBody>
                  <a:tcPr/>
                </a:tc>
                <a:tc>
                  <a:txBody>
                    <a:bodyPr/>
                    <a:p>
                      <a:pPr>
                        <a:buNone/>
                      </a:pPr>
                      <a:r>
                        <a:rPr lang="en-US" altLang="zh-CN" sz="1600"/>
                        <a:t>52</a:t>
                      </a:r>
                      <a:endParaRPr lang="en-US" altLang="zh-CN" sz="1600"/>
                    </a:p>
                  </a:txBody>
                  <a:tcPr/>
                </a:tc>
                <a:tc>
                  <a:txBody>
                    <a:bodyPr/>
                    <a:p>
                      <a:pPr>
                        <a:buNone/>
                      </a:pPr>
                      <a:r>
                        <a:rPr lang="en-US" altLang="zh-CN" sz="1600"/>
                        <a:t>70</a:t>
                      </a:r>
                      <a:endParaRPr lang="en-US" altLang="zh-CN" sz="1600"/>
                    </a:p>
                  </a:txBody>
                  <a:tcPr/>
                </a:tc>
                <a:tc>
                  <a:txBody>
                    <a:bodyPr/>
                    <a:p>
                      <a:pPr>
                        <a:buNone/>
                      </a:pPr>
                      <a:r>
                        <a:rPr lang="en-US" altLang="zh-CN" sz="1600"/>
                        <a:t>-1898</a:t>
                      </a:r>
                      <a:endParaRPr lang="en-US" altLang="zh-CN" sz="1600"/>
                    </a:p>
                  </a:txBody>
                  <a:tcPr/>
                </a:tc>
              </a:tr>
              <a:tr h="379730">
                <a:tc vMerge="1">
                  <a:tcPr/>
                </a:tc>
                <a:tc>
                  <a:txBody>
                    <a:bodyPr/>
                    <a:p>
                      <a:pPr>
                        <a:buNone/>
                      </a:pPr>
                      <a:r>
                        <a:rPr lang="en-US" altLang="zh-CN" sz="1600"/>
                        <a:t>PH</a:t>
                      </a:r>
                      <a:endParaRPr lang="en-US" altLang="zh-CN" sz="1600"/>
                    </a:p>
                  </a:txBody>
                  <a:tcPr/>
                </a:tc>
                <a:tc>
                  <a:txBody>
                    <a:bodyPr/>
                    <a:p>
                      <a:pPr>
                        <a:buNone/>
                      </a:pPr>
                      <a:r>
                        <a:rPr lang="en-US" altLang="zh-CN" sz="1600"/>
                        <a:t>7.32</a:t>
                      </a:r>
                      <a:endParaRPr lang="en-US" altLang="zh-CN" sz="1600"/>
                    </a:p>
                  </a:txBody>
                  <a:tcPr/>
                </a:tc>
                <a:tc>
                  <a:txBody>
                    <a:bodyPr/>
                    <a:p>
                      <a:pPr>
                        <a:buNone/>
                      </a:pPr>
                      <a:r>
                        <a:rPr lang="en-US" altLang="zh-CN" sz="1600"/>
                        <a:t>7.3</a:t>
                      </a:r>
                      <a:endParaRPr lang="en-US" altLang="zh-CN" sz="1600"/>
                    </a:p>
                  </a:txBody>
                  <a:tcPr/>
                </a:tc>
                <a:tc>
                  <a:txBody>
                    <a:bodyPr/>
                    <a:p>
                      <a:pPr>
                        <a:buNone/>
                      </a:pPr>
                      <a:r>
                        <a:rPr lang="en-US" altLang="zh-CN" sz="1600"/>
                        <a:t>7.40</a:t>
                      </a:r>
                      <a:endParaRPr lang="en-US" altLang="zh-CN" sz="1600"/>
                    </a:p>
                  </a:txBody>
                  <a:tcPr/>
                </a:tc>
                <a:tc>
                  <a:txBody>
                    <a:bodyPr/>
                    <a:p>
                      <a:pPr>
                        <a:buNone/>
                      </a:pPr>
                      <a:r>
                        <a:rPr lang="en-US" altLang="zh-CN" sz="1600"/>
                        <a:t>7.35</a:t>
                      </a:r>
                      <a:endParaRPr lang="en-US" altLang="zh-CN" sz="1600"/>
                    </a:p>
                  </a:txBody>
                  <a:tcPr/>
                </a:tc>
                <a:tc>
                  <a:txBody>
                    <a:bodyPr/>
                    <a:p>
                      <a:pPr>
                        <a:buNone/>
                      </a:pPr>
                      <a:r>
                        <a:rPr lang="en-US" altLang="zh-CN" sz="1600"/>
                        <a:t>7.45</a:t>
                      </a:r>
                      <a:endParaRPr lang="en-US" altLang="zh-CN" sz="1600"/>
                    </a:p>
                  </a:txBody>
                  <a:tcPr/>
                </a:tc>
                <a:tc>
                  <a:txBody>
                    <a:bodyPr/>
                    <a:p>
                      <a:pPr>
                        <a:buNone/>
                      </a:pPr>
                      <a:r>
                        <a:rPr lang="en-US" altLang="zh-CN" sz="1600"/>
                        <a:t>7.32</a:t>
                      </a:r>
                      <a:endParaRPr lang="en-US" altLang="zh-CN" sz="1600"/>
                    </a:p>
                  </a:txBody>
                  <a:tcPr/>
                </a:tc>
                <a:tc>
                  <a:txBody>
                    <a:bodyPr/>
                    <a:p>
                      <a:pPr>
                        <a:buNone/>
                      </a:pPr>
                      <a:r>
                        <a:rPr lang="en-US" altLang="zh-CN" sz="1600"/>
                        <a:t>7.39</a:t>
                      </a:r>
                      <a:endParaRPr lang="en-US" altLang="zh-CN" sz="1600"/>
                    </a:p>
                  </a:txBody>
                  <a:tcPr/>
                </a:tc>
                <a:tc>
                  <a:txBody>
                    <a:bodyPr/>
                    <a:p>
                      <a:pPr>
                        <a:buNone/>
                      </a:pPr>
                      <a:r>
                        <a:rPr lang="en-US" altLang="zh-CN" sz="1600"/>
                        <a:t>7.36</a:t>
                      </a:r>
                      <a:endParaRPr lang="en-US" altLang="zh-CN" sz="1600"/>
                    </a:p>
                  </a:txBody>
                  <a:tcPr/>
                </a:tc>
                <a:tc>
                  <a:txBody>
                    <a:bodyPr/>
                    <a:p>
                      <a:pPr>
                        <a:buNone/>
                      </a:pPr>
                      <a:r>
                        <a:rPr lang="en-US" altLang="zh-CN" sz="1600"/>
                        <a:t>7.41</a:t>
                      </a:r>
                      <a:endParaRPr lang="en-US" altLang="zh-CN" sz="1600"/>
                    </a:p>
                  </a:txBody>
                  <a:tcPr/>
                </a:tc>
              </a:tr>
              <a:tr h="379730">
                <a:tc vMerge="1">
                  <a:tcPr/>
                </a:tc>
                <a:tc>
                  <a:txBody>
                    <a:bodyPr/>
                    <a:p>
                      <a:pPr>
                        <a:buNone/>
                      </a:pPr>
                      <a:r>
                        <a:rPr lang="en-US" altLang="zh-CN" sz="1600"/>
                        <a:t>BE</a:t>
                      </a:r>
                      <a:endParaRPr lang="en-US" altLang="zh-CN" sz="1600"/>
                    </a:p>
                  </a:txBody>
                  <a:tcPr/>
                </a:tc>
                <a:tc>
                  <a:txBody>
                    <a:bodyPr/>
                    <a:p>
                      <a:pPr>
                        <a:buNone/>
                      </a:pPr>
                      <a:r>
                        <a:rPr lang="en-US" altLang="zh-CN" sz="1600"/>
                        <a:t>-2</a:t>
                      </a:r>
                      <a:endParaRPr lang="en-US" altLang="zh-CN" sz="1600"/>
                    </a:p>
                  </a:txBody>
                  <a:tcPr/>
                </a:tc>
                <a:tc>
                  <a:txBody>
                    <a:bodyPr/>
                    <a:p>
                      <a:pPr>
                        <a:buNone/>
                      </a:pPr>
                      <a:r>
                        <a:rPr lang="en-US" altLang="zh-CN" sz="1600"/>
                        <a:t>-1</a:t>
                      </a:r>
                      <a:endParaRPr lang="en-US" altLang="zh-CN" sz="1600"/>
                    </a:p>
                  </a:txBody>
                  <a:tcPr/>
                </a:tc>
                <a:tc>
                  <a:txBody>
                    <a:bodyPr/>
                    <a:p>
                      <a:pPr>
                        <a:buNone/>
                      </a:pPr>
                      <a:r>
                        <a:rPr lang="en-US" altLang="zh-CN" sz="1600"/>
                        <a:t>-4</a:t>
                      </a:r>
                      <a:endParaRPr lang="en-US" altLang="zh-CN" sz="1600"/>
                    </a:p>
                  </a:txBody>
                  <a:tcPr/>
                </a:tc>
                <a:tc>
                  <a:txBody>
                    <a:bodyPr/>
                    <a:p>
                      <a:pPr>
                        <a:buNone/>
                      </a:pPr>
                      <a:r>
                        <a:rPr lang="en-US" altLang="zh-CN" sz="1600"/>
                        <a:t>1</a:t>
                      </a:r>
                      <a:endParaRPr lang="en-US" altLang="zh-CN" sz="1600"/>
                    </a:p>
                  </a:txBody>
                  <a:tcPr/>
                </a:tc>
                <a:tc>
                  <a:txBody>
                    <a:bodyPr/>
                    <a:p>
                      <a:pPr>
                        <a:buNone/>
                      </a:pPr>
                      <a:r>
                        <a:rPr lang="en-US" altLang="zh-CN" sz="1600"/>
                        <a:t>1.1</a:t>
                      </a:r>
                      <a:endParaRPr lang="en-US" altLang="zh-CN" sz="1600"/>
                    </a:p>
                  </a:txBody>
                  <a:tcPr/>
                </a:tc>
                <a:tc>
                  <a:txBody>
                    <a:bodyPr/>
                    <a:p>
                      <a:pPr>
                        <a:buNone/>
                      </a:pPr>
                      <a:r>
                        <a:rPr lang="en-US" altLang="zh-CN" sz="1600"/>
                        <a:t>2.1</a:t>
                      </a:r>
                      <a:endParaRPr lang="en-US" altLang="zh-CN" sz="1600"/>
                    </a:p>
                  </a:txBody>
                  <a:tcPr/>
                </a:tc>
                <a:tc>
                  <a:txBody>
                    <a:bodyPr/>
                    <a:p>
                      <a:pPr>
                        <a:buNone/>
                      </a:pPr>
                      <a:r>
                        <a:rPr lang="en-US" altLang="zh-CN" sz="1600"/>
                        <a:t>-2</a:t>
                      </a:r>
                      <a:endParaRPr lang="en-US" altLang="zh-CN" sz="1600"/>
                    </a:p>
                  </a:txBody>
                  <a:tcPr/>
                </a:tc>
                <a:tc>
                  <a:txBody>
                    <a:bodyPr/>
                    <a:p>
                      <a:pPr>
                        <a:buNone/>
                      </a:pPr>
                      <a:r>
                        <a:rPr lang="en-US" altLang="zh-CN" sz="1600"/>
                        <a:t>-1.3</a:t>
                      </a:r>
                      <a:endParaRPr lang="en-US" altLang="zh-CN" sz="1600"/>
                    </a:p>
                  </a:txBody>
                  <a:tcPr/>
                </a:tc>
                <a:tc>
                  <a:txBody>
                    <a:bodyPr/>
                    <a:p>
                      <a:pPr>
                        <a:buNone/>
                      </a:pPr>
                      <a:r>
                        <a:rPr lang="en-US" altLang="zh-CN" sz="1600"/>
                        <a:t>-3.9</a:t>
                      </a:r>
                      <a:endParaRPr lang="en-US" altLang="zh-CN" sz="1600"/>
                    </a:p>
                  </a:txBody>
                  <a:tcPr/>
                </a:tc>
              </a:tr>
              <a:tr h="381000">
                <a:tc vMerge="1">
                  <a:tcPr/>
                </a:tc>
                <a:tc>
                  <a:txBody>
                    <a:bodyPr/>
                    <a:p>
                      <a:pPr>
                        <a:buNone/>
                      </a:pPr>
                      <a:r>
                        <a:rPr lang="en-US" altLang="zh-CN" sz="1600"/>
                        <a:t>Lac</a:t>
                      </a:r>
                      <a:endParaRPr lang="en-US" altLang="zh-CN" sz="1600"/>
                    </a:p>
                  </a:txBody>
                  <a:tcPr/>
                </a:tc>
                <a:tc>
                  <a:txBody>
                    <a:bodyPr/>
                    <a:p>
                      <a:pPr>
                        <a:buNone/>
                      </a:pPr>
                      <a:r>
                        <a:rPr lang="en-US" altLang="zh-CN" sz="1600"/>
                        <a:t>1.5</a:t>
                      </a:r>
                      <a:endParaRPr lang="en-US" altLang="zh-CN" sz="1600"/>
                    </a:p>
                  </a:txBody>
                  <a:tcPr/>
                </a:tc>
                <a:tc>
                  <a:txBody>
                    <a:bodyPr/>
                    <a:p>
                      <a:pPr>
                        <a:buNone/>
                      </a:pPr>
                      <a:r>
                        <a:rPr lang="en-US" altLang="zh-CN" sz="1600"/>
                        <a:t>1.6</a:t>
                      </a:r>
                      <a:endParaRPr lang="en-US" altLang="zh-CN" sz="1600"/>
                    </a:p>
                  </a:txBody>
                  <a:tcPr/>
                </a:tc>
                <a:tc>
                  <a:txBody>
                    <a:bodyPr/>
                    <a:p>
                      <a:pPr>
                        <a:buNone/>
                      </a:pPr>
                      <a:r>
                        <a:rPr lang="en-US" altLang="zh-CN" sz="1600"/>
                        <a:t>1.2</a:t>
                      </a:r>
                      <a:endParaRPr lang="en-US" altLang="zh-CN" sz="1600"/>
                    </a:p>
                  </a:txBody>
                  <a:tcPr/>
                </a:tc>
                <a:tc>
                  <a:txBody>
                    <a:bodyPr/>
                    <a:p>
                      <a:pPr>
                        <a:buNone/>
                      </a:pPr>
                      <a:r>
                        <a:rPr lang="en-US" altLang="zh-CN" sz="1600"/>
                        <a:t>1.4</a:t>
                      </a:r>
                      <a:endParaRPr lang="en-US" altLang="zh-CN" sz="1600"/>
                    </a:p>
                  </a:txBody>
                  <a:tcPr/>
                </a:tc>
                <a:tc>
                  <a:txBody>
                    <a:bodyPr/>
                    <a:p>
                      <a:pPr>
                        <a:buNone/>
                      </a:pPr>
                      <a:r>
                        <a:rPr lang="en-US" altLang="zh-CN" sz="1600"/>
                        <a:t>1.8</a:t>
                      </a:r>
                      <a:endParaRPr lang="en-US" altLang="zh-CN" sz="1600"/>
                    </a:p>
                  </a:txBody>
                  <a:tcPr/>
                </a:tc>
                <a:tc>
                  <a:txBody>
                    <a:bodyPr/>
                    <a:p>
                      <a:pPr>
                        <a:buNone/>
                      </a:pPr>
                      <a:r>
                        <a:rPr lang="en-US" altLang="zh-CN" sz="1600"/>
                        <a:t>0.7</a:t>
                      </a:r>
                      <a:endParaRPr lang="en-US" altLang="zh-CN" sz="1600"/>
                    </a:p>
                  </a:txBody>
                  <a:tcPr/>
                </a:tc>
                <a:tc>
                  <a:txBody>
                    <a:bodyPr/>
                    <a:p>
                      <a:pPr>
                        <a:buNone/>
                      </a:pPr>
                      <a:r>
                        <a:rPr lang="en-US" altLang="zh-CN" sz="1600"/>
                        <a:t>0.9</a:t>
                      </a:r>
                      <a:endParaRPr lang="en-US" altLang="zh-CN" sz="1600"/>
                    </a:p>
                  </a:txBody>
                  <a:tcPr/>
                </a:tc>
                <a:tc>
                  <a:txBody>
                    <a:bodyPr/>
                    <a:p>
                      <a:pPr>
                        <a:buNone/>
                      </a:pPr>
                      <a:r>
                        <a:rPr lang="en-US" altLang="zh-CN" sz="1600"/>
                        <a:t>0.6</a:t>
                      </a:r>
                      <a:endParaRPr lang="en-US" altLang="zh-CN" sz="1600"/>
                    </a:p>
                  </a:txBody>
                  <a:tcPr/>
                </a:tc>
                <a:tc>
                  <a:txBody>
                    <a:bodyPr/>
                    <a:p>
                      <a:pPr>
                        <a:buNone/>
                      </a:pPr>
                      <a:r>
                        <a:rPr lang="en-US" altLang="zh-CN" sz="1600"/>
                        <a:t>0.6</a:t>
                      </a:r>
                      <a:endParaRPr lang="en-US" altLang="zh-CN" sz="1600"/>
                    </a:p>
                  </a:txBody>
                  <a:tcPr/>
                </a:tc>
              </a:tr>
              <a:tr h="820420">
                <a:tc>
                  <a:txBody>
                    <a:bodyPr/>
                    <a:p>
                      <a:pPr>
                        <a:buNone/>
                      </a:pPr>
                      <a:r>
                        <a:rPr lang="zh-CN" altLang="en-US" sz="1600"/>
                        <a:t>呼吸</a:t>
                      </a:r>
                      <a:endParaRPr lang="zh-CN" altLang="en-US" sz="1600"/>
                    </a:p>
                  </a:txBody>
                  <a:tcPr/>
                </a:tc>
                <a:tc>
                  <a:txBody>
                    <a:bodyPr/>
                    <a:p>
                      <a:pPr>
                        <a:buNone/>
                      </a:pPr>
                      <a:r>
                        <a:rPr lang="zh-CN" altLang="en-US" sz="1600"/>
                        <a:t>氧合指数</a:t>
                      </a:r>
                      <a:endParaRPr lang="zh-CN" altLang="en-US" sz="1600"/>
                    </a:p>
                  </a:txBody>
                  <a:tcPr/>
                </a:tc>
                <a:tc>
                  <a:txBody>
                    <a:bodyPr/>
                    <a:p>
                      <a:pPr>
                        <a:buNone/>
                      </a:pPr>
                      <a:r>
                        <a:rPr lang="zh-CN" altLang="en-US" sz="1600"/>
                        <a:t>＞</a:t>
                      </a:r>
                      <a:r>
                        <a:rPr lang="en-US" altLang="zh-CN" sz="1600"/>
                        <a:t>400</a:t>
                      </a:r>
                      <a:endParaRPr lang="en-US" altLang="zh-CN" sz="1600"/>
                    </a:p>
                  </a:txBody>
                  <a:tcPr/>
                </a:tc>
                <a:tc>
                  <a:txBody>
                    <a:bodyPr/>
                    <a:p>
                      <a:pPr>
                        <a:buNone/>
                      </a:pPr>
                      <a:r>
                        <a:rPr lang="zh-CN" altLang="en-US" sz="1600">
                          <a:sym typeface="+mn-ea"/>
                        </a:rPr>
                        <a:t>＞</a:t>
                      </a:r>
                      <a:r>
                        <a:rPr lang="en-US" altLang="zh-CN" sz="1600">
                          <a:sym typeface="+mn-ea"/>
                        </a:rPr>
                        <a:t>400</a:t>
                      </a:r>
                      <a:endParaRPr lang="en-US" altLang="zh-CN" sz="1600"/>
                    </a:p>
                    <a:p>
                      <a:pPr>
                        <a:buNone/>
                      </a:pPr>
                      <a:endParaRPr lang="en-US" altLang="zh-CN" sz="1600"/>
                    </a:p>
                  </a:txBody>
                  <a:tcPr/>
                </a:tc>
                <a:tc>
                  <a:txBody>
                    <a:bodyPr/>
                    <a:p>
                      <a:pPr>
                        <a:buNone/>
                      </a:pPr>
                      <a:r>
                        <a:rPr lang="zh-CN" altLang="en-US" sz="1600">
                          <a:sym typeface="+mn-ea"/>
                        </a:rPr>
                        <a:t>＞</a:t>
                      </a:r>
                      <a:r>
                        <a:rPr lang="en-US" altLang="zh-CN" sz="1600">
                          <a:sym typeface="+mn-ea"/>
                        </a:rPr>
                        <a:t>400</a:t>
                      </a:r>
                      <a:endParaRPr lang="en-US" altLang="zh-CN" sz="1600"/>
                    </a:p>
                    <a:p>
                      <a:pPr>
                        <a:buNone/>
                      </a:pPr>
                      <a:endParaRPr lang="zh-CN" altLang="en-US" sz="1600"/>
                    </a:p>
                  </a:txBody>
                  <a:tcPr/>
                </a:tc>
                <a:tc>
                  <a:txBody>
                    <a:bodyPr/>
                    <a:p>
                      <a:pPr>
                        <a:buNone/>
                      </a:pPr>
                      <a:r>
                        <a:rPr lang="zh-CN" altLang="en-US" sz="1600">
                          <a:sym typeface="+mn-ea"/>
                        </a:rPr>
                        <a:t>＞</a:t>
                      </a:r>
                      <a:r>
                        <a:rPr lang="en-US" altLang="zh-CN" sz="1600">
                          <a:sym typeface="+mn-ea"/>
                        </a:rPr>
                        <a:t>400</a:t>
                      </a:r>
                      <a:endParaRPr lang="en-US" altLang="zh-CN" sz="1600"/>
                    </a:p>
                    <a:p>
                      <a:pPr>
                        <a:buNone/>
                      </a:pPr>
                      <a:endParaRPr lang="zh-CN" altLang="en-US" sz="1600"/>
                    </a:p>
                  </a:txBody>
                  <a:tcPr/>
                </a:tc>
                <a:tc>
                  <a:txBody>
                    <a:bodyPr/>
                    <a:p>
                      <a:pPr>
                        <a:buNone/>
                      </a:pPr>
                      <a:r>
                        <a:rPr lang="zh-CN" altLang="en-US" sz="1600">
                          <a:sym typeface="+mn-ea"/>
                        </a:rPr>
                        <a:t>＞</a:t>
                      </a:r>
                      <a:r>
                        <a:rPr lang="en-US" altLang="zh-CN" sz="1600">
                          <a:sym typeface="+mn-ea"/>
                        </a:rPr>
                        <a:t>400</a:t>
                      </a:r>
                      <a:endParaRPr lang="en-US" altLang="zh-CN" sz="1600"/>
                    </a:p>
                    <a:p>
                      <a:pPr>
                        <a:buNone/>
                      </a:pPr>
                      <a:endParaRPr lang="en-US" altLang="zh-CN" sz="1600"/>
                    </a:p>
                  </a:txBody>
                  <a:tcPr/>
                </a:tc>
                <a:tc>
                  <a:txBody>
                    <a:bodyPr/>
                    <a:p>
                      <a:pPr>
                        <a:buNone/>
                      </a:pPr>
                      <a:r>
                        <a:rPr lang="zh-CN" altLang="en-US" sz="1600">
                          <a:sym typeface="+mn-ea"/>
                        </a:rPr>
                        <a:t>＞</a:t>
                      </a:r>
                      <a:r>
                        <a:rPr lang="en-US" altLang="zh-CN" sz="1600">
                          <a:sym typeface="+mn-ea"/>
                        </a:rPr>
                        <a:t>400</a:t>
                      </a:r>
                      <a:endParaRPr lang="en-US" altLang="zh-CN" sz="1600"/>
                    </a:p>
                    <a:p>
                      <a:pPr>
                        <a:buNone/>
                      </a:pPr>
                      <a:endParaRPr lang="zh-CN" altLang="en-US" sz="1600"/>
                    </a:p>
                  </a:txBody>
                  <a:tcPr/>
                </a:tc>
                <a:tc>
                  <a:txBody>
                    <a:bodyPr/>
                    <a:p>
                      <a:pPr>
                        <a:buNone/>
                      </a:pPr>
                      <a:r>
                        <a:rPr lang="en-US" altLang="zh-CN" sz="1600"/>
                        <a:t>380</a:t>
                      </a:r>
                      <a:endParaRPr lang="en-US" altLang="zh-CN" sz="1600"/>
                    </a:p>
                  </a:txBody>
                  <a:tcPr/>
                </a:tc>
                <a:tc>
                  <a:txBody>
                    <a:bodyPr/>
                    <a:p>
                      <a:pPr>
                        <a:buNone/>
                      </a:pPr>
                      <a:r>
                        <a:rPr lang="en-US" altLang="zh-CN" sz="1600">
                          <a:solidFill>
                            <a:srgbClr val="FF0000"/>
                          </a:solidFill>
                        </a:rPr>
                        <a:t>180</a:t>
                      </a:r>
                      <a:endParaRPr lang="en-US" altLang="zh-CN" sz="1600">
                        <a:solidFill>
                          <a:srgbClr val="FF0000"/>
                        </a:solidFill>
                      </a:endParaRPr>
                    </a:p>
                  </a:txBody>
                  <a:tcPr/>
                </a:tc>
                <a:tc>
                  <a:txBody>
                    <a:bodyPr/>
                    <a:p>
                      <a:pPr>
                        <a:buNone/>
                      </a:pPr>
                      <a:r>
                        <a:rPr lang="en-US" altLang="zh-CN" sz="1600">
                          <a:solidFill>
                            <a:srgbClr val="FF0000"/>
                          </a:solidFill>
                        </a:rPr>
                        <a:t>167</a:t>
                      </a:r>
                      <a:endParaRPr lang="en-US" altLang="zh-CN" sz="1600">
                        <a:solidFill>
                          <a:srgbClr val="FF0000"/>
                        </a:solidFill>
                      </a:endParaRPr>
                    </a:p>
                  </a:txBody>
                  <a:tcPr/>
                </a:tc>
              </a:tr>
              <a:tr h="379730">
                <a:tc>
                  <a:txBody>
                    <a:bodyPr/>
                    <a:p>
                      <a:pPr>
                        <a:buNone/>
                      </a:pPr>
                      <a:r>
                        <a:rPr lang="zh-CN" altLang="en-US" sz="1600"/>
                        <a:t>循环</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3775</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6676</a:t>
                      </a:r>
                      <a:endParaRPr lang="en-US" altLang="zh-CN" sz="1600"/>
                    </a:p>
                  </a:txBody>
                  <a:tcPr/>
                </a:tc>
                <a:tc>
                  <a:txBody>
                    <a:bodyPr/>
                    <a:p>
                      <a:pPr>
                        <a:buNone/>
                      </a:pPr>
                      <a:r>
                        <a:rPr lang="en-US" altLang="zh-CN" sz="1600"/>
                        <a:t>3587</a:t>
                      </a:r>
                      <a:endParaRPr lang="en-US" altLang="zh-CN" sz="1600"/>
                    </a:p>
                  </a:txBody>
                  <a:tcPr/>
                </a:tc>
                <a:tc>
                  <a:txBody>
                    <a:bodyPr/>
                    <a:p>
                      <a:pPr>
                        <a:buNone/>
                      </a:pPr>
                      <a:endParaRPr lang="zh-CN" altLang="en-US" sz="1600"/>
                    </a:p>
                  </a:txBody>
                  <a:tcPr/>
                </a:tc>
                <a:tc>
                  <a:txBody>
                    <a:bodyPr/>
                    <a:p>
                      <a:pPr>
                        <a:buNone/>
                      </a:pPr>
                      <a:endParaRPr lang="zh-CN" altLang="en-US" sz="1600"/>
                    </a:p>
                  </a:txBody>
                  <a:tcPr/>
                </a:tc>
              </a:tr>
              <a:tr h="380365">
                <a:tc rowSpan="2">
                  <a:txBody>
                    <a:bodyPr/>
                    <a:p>
                      <a:pPr>
                        <a:buNone/>
                      </a:pPr>
                      <a:r>
                        <a:rPr lang="zh-CN" altLang="en-US" sz="1600"/>
                        <a:t>凝血</a:t>
                      </a:r>
                      <a:endParaRPr lang="zh-CN" altLang="en-US" sz="1600"/>
                    </a:p>
                  </a:txBody>
                  <a:tcPr/>
                </a:tc>
                <a:tc>
                  <a:txBody>
                    <a:bodyPr/>
                    <a:p>
                      <a:pPr>
                        <a:buNone/>
                      </a:pPr>
                      <a:r>
                        <a:rPr lang="en-US" altLang="zh-CN" sz="1600"/>
                        <a:t>INR</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3.1</a:t>
                      </a:r>
                      <a:endParaRPr lang="en-US" altLang="zh-CN" sz="1600"/>
                    </a:p>
                  </a:txBody>
                  <a:tcPr/>
                </a:tc>
                <a:tc>
                  <a:txBody>
                    <a:bodyPr/>
                    <a:p>
                      <a:pPr>
                        <a:buNone/>
                      </a:pPr>
                      <a:endParaRPr lang="zh-CN" altLang="en-US" sz="1600"/>
                    </a:p>
                  </a:txBody>
                  <a:tcPr/>
                </a:tc>
                <a:tc>
                  <a:txBody>
                    <a:bodyPr/>
                    <a:p>
                      <a:pPr>
                        <a:buNone/>
                      </a:pPr>
                      <a:r>
                        <a:rPr lang="en-US" altLang="zh-CN" sz="1600"/>
                        <a:t>1.8</a:t>
                      </a:r>
                      <a:endParaRPr lang="en-US" altLang="zh-CN" sz="1600"/>
                    </a:p>
                  </a:txBody>
                  <a:tcPr/>
                </a:tc>
                <a:tc>
                  <a:txBody>
                    <a:bodyPr/>
                    <a:p>
                      <a:pPr>
                        <a:buNone/>
                      </a:pPr>
                      <a:r>
                        <a:rPr lang="en-US" altLang="zh-CN" sz="1600"/>
                        <a:t>1.6</a:t>
                      </a:r>
                      <a:endParaRPr lang="en-US" altLang="zh-CN" sz="1600"/>
                    </a:p>
                  </a:txBody>
                  <a:tcPr/>
                </a:tc>
                <a:tc>
                  <a:txBody>
                    <a:bodyPr/>
                    <a:p>
                      <a:pPr>
                        <a:buNone/>
                      </a:pPr>
                      <a:r>
                        <a:rPr lang="en-US" altLang="zh-CN" sz="1600"/>
                        <a:t>1.5</a:t>
                      </a:r>
                      <a:endParaRPr lang="en-US" altLang="zh-CN" sz="1600"/>
                    </a:p>
                  </a:txBody>
                  <a:tcPr/>
                </a:tc>
                <a:tc>
                  <a:txBody>
                    <a:bodyPr/>
                    <a:p>
                      <a:pPr>
                        <a:buNone/>
                      </a:pPr>
                      <a:endParaRPr lang="zh-CN" altLang="en-US" sz="1600"/>
                    </a:p>
                  </a:txBody>
                  <a:tcPr/>
                </a:tc>
                <a:tc>
                  <a:txBody>
                    <a:bodyPr/>
                    <a:p>
                      <a:pPr>
                        <a:buNone/>
                      </a:pPr>
                      <a:endParaRPr lang="zh-CN" altLang="en-US" sz="1600"/>
                    </a:p>
                  </a:txBody>
                  <a:tcPr/>
                </a:tc>
              </a:tr>
              <a:tr h="380365">
                <a:tc vMerge="1">
                  <a:tcPr/>
                </a:tc>
                <a:tc>
                  <a:txBody>
                    <a:bodyPr/>
                    <a:p>
                      <a:pPr>
                        <a:buNone/>
                      </a:pPr>
                      <a:r>
                        <a:rPr lang="en-US" altLang="zh-CN" sz="1600"/>
                        <a:t>HB</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63</a:t>
                      </a:r>
                      <a:endParaRPr lang="en-US" altLang="zh-CN" sz="1600"/>
                    </a:p>
                  </a:txBody>
                  <a:tcPr/>
                </a:tc>
                <a:tc>
                  <a:txBody>
                    <a:bodyPr/>
                    <a:p>
                      <a:pPr>
                        <a:buNone/>
                      </a:pPr>
                      <a:r>
                        <a:rPr lang="en-US" altLang="zh-CN" sz="1600"/>
                        <a:t>54</a:t>
                      </a:r>
                      <a:endParaRPr lang="en-US" altLang="zh-CN" sz="1600"/>
                    </a:p>
                  </a:txBody>
                  <a:tcPr/>
                </a:tc>
                <a:tc>
                  <a:txBody>
                    <a:bodyPr/>
                    <a:p>
                      <a:pPr>
                        <a:buNone/>
                      </a:pPr>
                      <a:r>
                        <a:rPr lang="en-US" altLang="zh-CN" sz="1600"/>
                        <a:t>49</a:t>
                      </a:r>
                      <a:endParaRPr lang="en-US" altLang="zh-CN" sz="1600"/>
                    </a:p>
                  </a:txBody>
                  <a:tcPr/>
                </a:tc>
                <a:tc>
                  <a:txBody>
                    <a:bodyPr/>
                    <a:p>
                      <a:pPr>
                        <a:buNone/>
                      </a:pPr>
                      <a:r>
                        <a:rPr lang="en-US" altLang="zh-CN" sz="1600"/>
                        <a:t>54</a:t>
                      </a:r>
                      <a:endParaRPr lang="en-US" altLang="zh-CN" sz="1600"/>
                    </a:p>
                  </a:txBody>
                  <a:tcPr/>
                </a:tc>
                <a:tc>
                  <a:txBody>
                    <a:bodyPr/>
                    <a:p>
                      <a:pPr>
                        <a:buNone/>
                      </a:pPr>
                      <a:r>
                        <a:rPr lang="en-US" altLang="zh-CN" sz="1600"/>
                        <a:t>72</a:t>
                      </a:r>
                      <a:endParaRPr lang="en-US" altLang="zh-CN" sz="1600"/>
                    </a:p>
                  </a:txBody>
                  <a:tcPr/>
                </a:tc>
                <a:tc>
                  <a:txBody>
                    <a:bodyPr/>
                    <a:p>
                      <a:pPr>
                        <a:buNone/>
                      </a:pPr>
                      <a:r>
                        <a:rPr lang="en-US" altLang="zh-CN" sz="1600"/>
                        <a:t>62</a:t>
                      </a:r>
                      <a:endParaRPr lang="en-US" altLang="zh-CN" sz="1600"/>
                    </a:p>
                  </a:txBody>
                  <a:tcPr/>
                </a:tc>
                <a:tc>
                  <a:txBody>
                    <a:bodyPr/>
                    <a:p>
                      <a:pPr>
                        <a:buNone/>
                      </a:pPr>
                      <a:r>
                        <a:rPr lang="en-US" altLang="zh-CN" sz="1600"/>
                        <a:t>64</a:t>
                      </a:r>
                      <a:endParaRPr lang="en-US" altLang="zh-CN" sz="1600"/>
                    </a:p>
                  </a:txBody>
                  <a:tcPr/>
                </a:tc>
              </a:tr>
            </a:tbl>
          </a:graphicData>
        </a:graphic>
      </p:graphicFrame>
      <p:sp>
        <p:nvSpPr>
          <p:cNvPr id="3" name="文本框 2"/>
          <p:cNvSpPr txBox="1"/>
          <p:nvPr/>
        </p:nvSpPr>
        <p:spPr>
          <a:xfrm>
            <a:off x="9336405" y="1268730"/>
            <a:ext cx="2784475" cy="387794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R="0" algn="l" defTabSz="914400" rtl="0" eaLnBrk="1">
              <a:lnSpc>
                <a:spcPct val="150000"/>
              </a:lnSpc>
              <a:spcBef>
                <a:spcPts val="0"/>
              </a:spcBef>
              <a:spcAft>
                <a:spcPts val="0"/>
              </a:spcAft>
              <a:buClrTx/>
              <a:buSzTx/>
              <a:buFontTx/>
              <a:buNone/>
            </a:pP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夜间</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活动后气短明显，</a:t>
            </a:r>
            <a:r>
              <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氧合指数变差，超声双肺大量</a:t>
            </a:r>
            <a:r>
              <a:rPr lang="en-US" altLang="zh-CN"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B</a:t>
            </a:r>
            <a:r>
              <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线，总容量平衡，查</a:t>
            </a:r>
            <a:r>
              <a:rPr lang="en-US" altLang="zh-CN"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CTA</a:t>
            </a:r>
            <a:r>
              <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排查肺栓塞</a:t>
            </a:r>
            <a:endPar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endParaRPr>
          </a:p>
        </p:txBody>
      </p:sp>
      <p:sp>
        <p:nvSpPr>
          <p:cNvPr id="223"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3" name="文本框 2"/>
          <p:cNvSpPr txBox="1"/>
          <p:nvPr/>
        </p:nvSpPr>
        <p:spPr>
          <a:xfrm>
            <a:off x="5664200" y="1701165"/>
            <a:ext cx="5643245" cy="32315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03-14</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Day14</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夜间气短，活动后加重，经鼻高流量吸氧，氧合指数下降＜</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200mmHg</a:t>
            </a: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pic>
        <p:nvPicPr>
          <p:cNvPr id="2" name="1f8cb14cc06d29a2cd7bccab47f34db9">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911225" y="1196340"/>
            <a:ext cx="3766820" cy="4954905"/>
          </a:xfrm>
          <a:prstGeom prst="rect">
            <a:avLst/>
          </a:prstGeom>
        </p:spPr>
      </p:pic>
    </p:spTree>
  </p:cSld>
  <p:clrMapOvr>
    <a:masterClrMapping/>
  </p:clrMapOvr>
  <p:transition spd="med"/>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4" name="表格 3"/>
          <p:cNvGraphicFramePr/>
          <p:nvPr>
            <p:custDataLst>
              <p:tags r:id="rId2"/>
            </p:custDataLst>
          </p:nvPr>
        </p:nvGraphicFramePr>
        <p:xfrm>
          <a:off x="716915" y="958215"/>
          <a:ext cx="10942955" cy="6180455"/>
        </p:xfrm>
        <a:graphic>
          <a:graphicData uri="http://schemas.openxmlformats.org/drawingml/2006/table">
            <a:tbl>
              <a:tblPr firstRow="1" bandRow="1">
                <a:tableStyleId>{7DF18680-E054-41AD-8BC1-D1AEF772440D}</a:tableStyleId>
              </a:tblPr>
              <a:tblGrid>
                <a:gridCol w="1565910"/>
                <a:gridCol w="1616710"/>
                <a:gridCol w="1564005"/>
                <a:gridCol w="1239520"/>
                <a:gridCol w="1228725"/>
                <a:gridCol w="1210310"/>
                <a:gridCol w="1287145"/>
                <a:gridCol w="1230630"/>
              </a:tblGrid>
              <a:tr h="829945">
                <a:tc>
                  <a:txBody>
                    <a:bodyPr/>
                    <a:p>
                      <a:pPr>
                        <a:buNone/>
                      </a:pPr>
                      <a:endParaRPr lang="en-US" altLang="zh-CN" sz="2000"/>
                    </a:p>
                  </a:txBody>
                  <a:tcPr/>
                </a:tc>
                <a:tc>
                  <a:txBody>
                    <a:bodyPr/>
                    <a:p>
                      <a:pPr>
                        <a:buNone/>
                      </a:pPr>
                      <a:endParaRPr lang="en-US" altLang="zh-CN" sz="1600"/>
                    </a:p>
                  </a:txBody>
                  <a:tcPr/>
                </a:tc>
                <a:tc>
                  <a:txBody>
                    <a:bodyPr/>
                    <a:p>
                      <a:pPr>
                        <a:buNone/>
                      </a:pPr>
                      <a:r>
                        <a:rPr lang="en-US" altLang="zh-CN" sz="1600"/>
                        <a:t>3-15</a:t>
                      </a:r>
                      <a:endParaRPr lang="en-US" altLang="zh-CN" sz="1600"/>
                    </a:p>
                  </a:txBody>
                  <a:tcPr/>
                </a:tc>
                <a:tc>
                  <a:txBody>
                    <a:bodyPr/>
                    <a:p>
                      <a:pPr>
                        <a:buNone/>
                      </a:pPr>
                      <a:r>
                        <a:rPr lang="en-US" altLang="zh-CN" sz="1600"/>
                        <a:t>3-16</a:t>
                      </a:r>
                      <a:endParaRPr lang="en-US" altLang="zh-CN" sz="1600"/>
                    </a:p>
                  </a:txBody>
                  <a:tcPr/>
                </a:tc>
                <a:tc>
                  <a:txBody>
                    <a:bodyPr/>
                    <a:p>
                      <a:pPr>
                        <a:buNone/>
                      </a:pPr>
                      <a:r>
                        <a:rPr lang="en-US" altLang="zh-CN" sz="1600"/>
                        <a:t>3-17</a:t>
                      </a:r>
                      <a:endParaRPr lang="en-US" altLang="zh-CN" sz="1600"/>
                    </a:p>
                  </a:txBody>
                  <a:tcPr/>
                </a:tc>
                <a:tc>
                  <a:txBody>
                    <a:bodyPr/>
                    <a:p>
                      <a:pPr>
                        <a:buNone/>
                      </a:pPr>
                      <a:r>
                        <a:rPr lang="en-US" altLang="zh-CN" sz="1600"/>
                        <a:t>3-18</a:t>
                      </a:r>
                      <a:endParaRPr lang="en-US" altLang="zh-CN" sz="1600"/>
                    </a:p>
                  </a:txBody>
                  <a:tcPr/>
                </a:tc>
                <a:tc>
                  <a:txBody>
                    <a:bodyPr/>
                    <a:p>
                      <a:pPr>
                        <a:buNone/>
                      </a:pPr>
                      <a:r>
                        <a:rPr lang="en-US" altLang="zh-CN" sz="1600"/>
                        <a:t>3-19</a:t>
                      </a:r>
                      <a:endParaRPr lang="en-US" altLang="zh-CN" sz="1600"/>
                    </a:p>
                  </a:txBody>
                  <a:tcPr/>
                </a:tc>
                <a:tc>
                  <a:txBody>
                    <a:bodyPr/>
                    <a:p>
                      <a:pPr>
                        <a:buNone/>
                      </a:pPr>
                      <a:r>
                        <a:rPr lang="en-US" altLang="zh-CN" sz="1600"/>
                        <a:t>3-20</a:t>
                      </a:r>
                      <a:endParaRPr lang="en-US" altLang="zh-CN" sz="1600"/>
                    </a:p>
                  </a:txBody>
                  <a:tcPr/>
                </a:tc>
              </a:tr>
              <a:tr h="344170">
                <a:tc rowSpan="7">
                  <a:txBody>
                    <a:bodyPr/>
                    <a:p>
                      <a:pPr>
                        <a:buNone/>
                      </a:pPr>
                      <a:r>
                        <a:rPr lang="zh-CN" altLang="en-US" sz="2000"/>
                        <a:t>组织</a:t>
                      </a:r>
                      <a:endParaRPr lang="zh-CN" altLang="en-US" sz="2000"/>
                    </a:p>
                  </a:txBody>
                  <a:tcPr/>
                </a:tc>
                <a:tc>
                  <a:txBody>
                    <a:bodyPr/>
                    <a:p>
                      <a:pPr algn="ctr">
                        <a:buNone/>
                      </a:pPr>
                      <a:r>
                        <a:rPr lang="zh-CN" altLang="en-US" sz="1600"/>
                        <a:t>手术</a:t>
                      </a: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en-US" altLang="zh-CN" sz="1600"/>
                    </a:p>
                  </a:txBody>
                  <a:tcPr/>
                </a:tc>
              </a:tr>
              <a:tr h="779145">
                <a:tc vMerge="1">
                  <a:tcPr/>
                </a:tc>
                <a:tc>
                  <a:txBody>
                    <a:bodyPr/>
                    <a:p>
                      <a:pPr algn="ctr">
                        <a:buNone/>
                      </a:pPr>
                      <a:r>
                        <a:rPr lang="zh-CN" altLang="en-US" sz="1600"/>
                        <a:t>培养</a:t>
                      </a:r>
                      <a:endParaRPr lang="zh-CN" altLang="en-US" sz="1600"/>
                    </a:p>
                  </a:txBody>
                  <a:tcPr/>
                </a:tc>
                <a:tc>
                  <a:txBody>
                    <a:bodyPr/>
                    <a:p>
                      <a:pPr algn="ctr">
                        <a:buNone/>
                      </a:pPr>
                      <a:r>
                        <a:rPr lang="zh-CN" altLang="en-US" sz="1600"/>
                        <a:t>鲍曼</a:t>
                      </a:r>
                      <a:r>
                        <a:rPr lang="en-US" altLang="zh-CN" sz="1600"/>
                        <a:t>/</a:t>
                      </a:r>
                      <a:r>
                        <a:rPr lang="zh-CN" altLang="en-US" sz="1600"/>
                        <a:t>屎肠</a:t>
                      </a: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r>
              <a:tr h="594360">
                <a:tc vMerge="1">
                  <a:tcPr/>
                </a:tc>
                <a:tc>
                  <a:txBody>
                    <a:bodyPr/>
                    <a:p>
                      <a:pPr algn="ctr">
                        <a:buNone/>
                      </a:pPr>
                      <a:r>
                        <a:rPr lang="zh-CN" altLang="en-US" sz="1600">
                          <a:solidFill>
                            <a:srgbClr val="FF0000"/>
                          </a:solidFill>
                        </a:rPr>
                        <a:t>体温</a:t>
                      </a:r>
                      <a:endParaRPr lang="zh-CN" altLang="en-US"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37.4</a:t>
                      </a:r>
                      <a:endParaRPr lang="en-US" altLang="zh-CN" sz="1600">
                        <a:solidFill>
                          <a:srgbClr val="FF0000"/>
                        </a:solidFill>
                      </a:endParaRPr>
                    </a:p>
                  </a:txBody>
                  <a:tcPr/>
                </a:tc>
                <a:tc>
                  <a:txBody>
                    <a:bodyPr/>
                    <a:p>
                      <a:pPr algn="ctr">
                        <a:buNone/>
                      </a:pPr>
                      <a:r>
                        <a:rPr lang="en-US" altLang="zh-CN" sz="1600">
                          <a:solidFill>
                            <a:srgbClr val="FF0000"/>
                          </a:solidFill>
                        </a:rPr>
                        <a:t>37.2</a:t>
                      </a:r>
                      <a:endParaRPr lang="en-US" altLang="zh-CN" sz="1600">
                        <a:solidFill>
                          <a:srgbClr val="FF0000"/>
                        </a:solidFill>
                      </a:endParaRPr>
                    </a:p>
                  </a:txBody>
                  <a:tcPr/>
                </a:tc>
                <a:tc>
                  <a:txBody>
                    <a:bodyPr/>
                    <a:p>
                      <a:pPr algn="ctr">
                        <a:buNone/>
                      </a:pPr>
                      <a:r>
                        <a:rPr lang="en-US" altLang="zh-CN" sz="1600">
                          <a:solidFill>
                            <a:srgbClr val="FF0000"/>
                          </a:solidFill>
                        </a:rPr>
                        <a:t>40</a:t>
                      </a:r>
                      <a:endParaRPr lang="en-US" altLang="zh-CN"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37.5</a:t>
                      </a:r>
                      <a:endParaRPr lang="en-US" altLang="zh-CN" sz="1600">
                        <a:solidFill>
                          <a:srgbClr val="FF0000"/>
                        </a:solidFill>
                      </a:endParaRPr>
                    </a:p>
                  </a:txBody>
                  <a:tcPr/>
                </a:tc>
              </a:tr>
              <a:tr h="594360">
                <a:tc vMerge="1">
                  <a:tcPr/>
                </a:tc>
                <a:tc>
                  <a:txBody>
                    <a:bodyPr/>
                    <a:p>
                      <a:pPr>
                        <a:buNone/>
                      </a:pPr>
                      <a:r>
                        <a:rPr lang="zh-CN" altLang="en-US" sz="1600">
                          <a:solidFill>
                            <a:srgbClr val="FF0000"/>
                          </a:solidFill>
                        </a:rPr>
                        <a:t>水平衡</a:t>
                      </a:r>
                      <a:endParaRPr lang="zh-CN" altLang="en-US" sz="1600">
                        <a:solidFill>
                          <a:srgbClr val="FF0000"/>
                        </a:solidFill>
                      </a:endParaRPr>
                    </a:p>
                  </a:txBody>
                  <a:tcPr/>
                </a:tc>
                <a:tc>
                  <a:txBody>
                    <a:bodyPr/>
                    <a:p>
                      <a:pPr>
                        <a:buNone/>
                      </a:pPr>
                      <a:r>
                        <a:rPr lang="en-US" altLang="zh-CN" sz="1600">
                          <a:solidFill>
                            <a:srgbClr val="FF0000"/>
                          </a:solidFill>
                        </a:rPr>
                        <a:t>-4900</a:t>
                      </a:r>
                      <a:endParaRPr lang="en-US" altLang="zh-CN" sz="1600">
                        <a:solidFill>
                          <a:srgbClr val="FF0000"/>
                        </a:solidFill>
                      </a:endParaRPr>
                    </a:p>
                  </a:txBody>
                  <a:tcPr/>
                </a:tc>
                <a:tc>
                  <a:txBody>
                    <a:bodyPr/>
                    <a:p>
                      <a:pPr>
                        <a:buNone/>
                      </a:pPr>
                      <a:r>
                        <a:rPr lang="en-US" altLang="zh-CN" sz="1600">
                          <a:solidFill>
                            <a:srgbClr val="FF0000"/>
                          </a:solidFill>
                        </a:rPr>
                        <a:t>-200</a:t>
                      </a:r>
                      <a:endParaRPr lang="en-US" altLang="zh-CN" sz="1600">
                        <a:solidFill>
                          <a:srgbClr val="FF0000"/>
                        </a:solidFill>
                      </a:endParaRPr>
                    </a:p>
                  </a:txBody>
                  <a:tcPr/>
                </a:tc>
                <a:tc>
                  <a:txBody>
                    <a:bodyPr/>
                    <a:p>
                      <a:pPr>
                        <a:buNone/>
                      </a:pPr>
                      <a:r>
                        <a:rPr lang="en-US" altLang="zh-CN" sz="1600">
                          <a:solidFill>
                            <a:srgbClr val="FF0000"/>
                          </a:solidFill>
                        </a:rPr>
                        <a:t>-1900</a:t>
                      </a:r>
                      <a:endParaRPr lang="en-US" altLang="zh-CN" sz="1600">
                        <a:solidFill>
                          <a:srgbClr val="FF0000"/>
                        </a:solidFill>
                      </a:endParaRPr>
                    </a:p>
                  </a:txBody>
                  <a:tcPr/>
                </a:tc>
                <a:tc>
                  <a:txBody>
                    <a:bodyPr/>
                    <a:p>
                      <a:pPr>
                        <a:buNone/>
                      </a:pPr>
                      <a:r>
                        <a:rPr lang="en-US" altLang="zh-CN" sz="1600">
                          <a:solidFill>
                            <a:srgbClr val="FF0000"/>
                          </a:solidFill>
                        </a:rPr>
                        <a:t>-750</a:t>
                      </a:r>
                      <a:endParaRPr lang="en-US" altLang="zh-CN" sz="1600">
                        <a:solidFill>
                          <a:srgbClr val="FF0000"/>
                        </a:solidFill>
                      </a:endParaRPr>
                    </a:p>
                  </a:txBody>
                  <a:tcPr/>
                </a:tc>
                <a:tc>
                  <a:txBody>
                    <a:bodyPr/>
                    <a:p>
                      <a:pPr>
                        <a:buNone/>
                      </a:pPr>
                      <a:r>
                        <a:rPr lang="en-US" altLang="zh-CN" sz="1600">
                          <a:solidFill>
                            <a:srgbClr val="FF0000"/>
                          </a:solidFill>
                        </a:rPr>
                        <a:t>-600</a:t>
                      </a:r>
                      <a:endParaRPr lang="en-US" altLang="zh-CN" sz="1600">
                        <a:solidFill>
                          <a:srgbClr val="FF0000"/>
                        </a:solidFill>
                      </a:endParaRPr>
                    </a:p>
                  </a:txBody>
                  <a:tcPr/>
                </a:tc>
                <a:tc>
                  <a:txBody>
                    <a:bodyPr/>
                    <a:p>
                      <a:pPr>
                        <a:buNone/>
                      </a:pPr>
                      <a:r>
                        <a:rPr lang="en-US" altLang="zh-CN" sz="1600">
                          <a:solidFill>
                            <a:srgbClr val="FF0000"/>
                          </a:solidFill>
                        </a:rPr>
                        <a:t>-1450</a:t>
                      </a:r>
                      <a:endParaRPr lang="en-US" altLang="zh-CN" sz="1600">
                        <a:solidFill>
                          <a:srgbClr val="FF0000"/>
                        </a:solidFill>
                      </a:endParaRPr>
                    </a:p>
                  </a:txBody>
                  <a:tcPr/>
                </a:tc>
              </a:tr>
              <a:tr h="624205">
                <a:tc vMerge="1">
                  <a:tcPr/>
                </a:tc>
                <a:tc>
                  <a:txBody>
                    <a:bodyPr/>
                    <a:p>
                      <a:pPr algn="ctr">
                        <a:buNone/>
                      </a:pPr>
                      <a:r>
                        <a:rPr lang="en-US" altLang="zh-CN" sz="1600"/>
                        <a:t>WBC</a:t>
                      </a:r>
                      <a:endParaRPr lang="en-US" altLang="zh-CN" sz="1600"/>
                    </a:p>
                  </a:txBody>
                  <a:tcPr/>
                </a:tc>
                <a:tc>
                  <a:txBody>
                    <a:bodyPr/>
                    <a:p>
                      <a:pPr algn="ctr">
                        <a:buNone/>
                      </a:pPr>
                      <a:r>
                        <a:rPr lang="en-US" altLang="zh-CN" sz="1600"/>
                        <a:t>12</a:t>
                      </a:r>
                      <a:endParaRPr lang="en-US" altLang="zh-CN" sz="1600"/>
                    </a:p>
                  </a:txBody>
                  <a:tcPr/>
                </a:tc>
                <a:tc>
                  <a:txBody>
                    <a:bodyPr/>
                    <a:p>
                      <a:pPr algn="ctr">
                        <a:buNone/>
                      </a:pPr>
                      <a:r>
                        <a:rPr lang="en-US" altLang="zh-CN" sz="1600"/>
                        <a:t>16</a:t>
                      </a:r>
                      <a:endParaRPr lang="en-US" altLang="zh-CN" sz="1600"/>
                    </a:p>
                  </a:txBody>
                  <a:tcPr/>
                </a:tc>
                <a:tc>
                  <a:txBody>
                    <a:bodyPr/>
                    <a:p>
                      <a:pPr algn="ctr">
                        <a:buNone/>
                      </a:pPr>
                      <a:r>
                        <a:rPr lang="en-US" altLang="zh-CN" sz="1600"/>
                        <a:t>11.5</a:t>
                      </a:r>
                      <a:endParaRPr lang="en-US" altLang="zh-CN" sz="1600"/>
                    </a:p>
                  </a:txBody>
                  <a:tcPr/>
                </a:tc>
                <a:tc>
                  <a:txBody>
                    <a:bodyPr/>
                    <a:p>
                      <a:pPr algn="ctr">
                        <a:buNone/>
                      </a:pPr>
                      <a:r>
                        <a:rPr lang="en-US" altLang="zh-CN" sz="1600"/>
                        <a:t>11.4</a:t>
                      </a:r>
                      <a:endParaRPr lang="en-US" altLang="zh-CN" sz="1600"/>
                    </a:p>
                  </a:txBody>
                  <a:tcPr/>
                </a:tc>
                <a:tc>
                  <a:txBody>
                    <a:bodyPr/>
                    <a:p>
                      <a:pPr algn="ctr">
                        <a:buNone/>
                      </a:pPr>
                      <a:r>
                        <a:rPr lang="en-US" altLang="zh-CN" sz="1600"/>
                        <a:t>13</a:t>
                      </a:r>
                      <a:endParaRPr lang="en-US" altLang="zh-CN" sz="1600"/>
                    </a:p>
                  </a:txBody>
                  <a:tcPr/>
                </a:tc>
                <a:tc>
                  <a:txBody>
                    <a:bodyPr/>
                    <a:p>
                      <a:pPr algn="ctr">
                        <a:buNone/>
                      </a:pPr>
                      <a:r>
                        <a:rPr lang="en-US" altLang="zh-CN" sz="1600"/>
                        <a:t>11</a:t>
                      </a:r>
                      <a:endParaRPr lang="en-US" altLang="zh-CN" sz="1600"/>
                    </a:p>
                  </a:txBody>
                  <a:tcPr/>
                </a:tc>
              </a:tr>
              <a:tr h="624840">
                <a:tc vMerge="1">
                  <a:tcPr/>
                </a:tc>
                <a:tc>
                  <a:txBody>
                    <a:bodyPr/>
                    <a:p>
                      <a:pPr algn="ctr">
                        <a:buNone/>
                      </a:pPr>
                      <a:r>
                        <a:rPr lang="en-US" altLang="zh-CN" sz="1600"/>
                        <a:t>PCT</a:t>
                      </a:r>
                      <a:endParaRPr lang="en-US" altLang="zh-CN" sz="1600"/>
                    </a:p>
                  </a:txBody>
                  <a:tcPr/>
                </a:tc>
                <a:tc>
                  <a:txBody>
                    <a:bodyPr/>
                    <a:p>
                      <a:pPr algn="ctr">
                        <a:buNone/>
                      </a:pPr>
                      <a:r>
                        <a:rPr lang="en-US" altLang="zh-CN" sz="1600"/>
                        <a:t>4.2</a:t>
                      </a:r>
                      <a:endParaRPr lang="en-US" altLang="zh-CN" sz="1600"/>
                    </a:p>
                  </a:txBody>
                  <a:tcPr/>
                </a:tc>
                <a:tc>
                  <a:txBody>
                    <a:bodyPr/>
                    <a:p>
                      <a:pPr algn="ctr">
                        <a:buNone/>
                      </a:pPr>
                      <a:endParaRPr lang="zh-CN" altLang="en-US" sz="1600"/>
                    </a:p>
                  </a:txBody>
                  <a:tcPr/>
                </a:tc>
                <a:tc>
                  <a:txBody>
                    <a:bodyPr/>
                    <a:p>
                      <a:pPr algn="ctr">
                        <a:buNone/>
                      </a:pPr>
                      <a:r>
                        <a:rPr lang="en-US" altLang="zh-CN" sz="1600"/>
                        <a:t>1.57</a:t>
                      </a:r>
                      <a:endParaRPr lang="en-US" altLang="zh-CN" sz="1600"/>
                    </a:p>
                  </a:txBody>
                  <a:tcPr/>
                </a:tc>
                <a:tc>
                  <a:txBody>
                    <a:bodyPr/>
                    <a:p>
                      <a:pPr algn="ctr">
                        <a:buNone/>
                      </a:pPr>
                      <a:r>
                        <a:rPr lang="en-US" altLang="zh-CN" sz="1600"/>
                        <a:t>1.54</a:t>
                      </a:r>
                      <a:endParaRPr lang="en-US" altLang="zh-CN" sz="1600"/>
                    </a:p>
                  </a:txBody>
                  <a:tcPr/>
                </a:tc>
                <a:tc>
                  <a:txBody>
                    <a:bodyPr/>
                    <a:p>
                      <a:pPr algn="ctr">
                        <a:buNone/>
                      </a:pPr>
                      <a:r>
                        <a:rPr lang="en-US" altLang="zh-CN" sz="1600"/>
                        <a:t>0.9</a:t>
                      </a:r>
                      <a:endParaRPr lang="en-US" altLang="zh-CN" sz="1600"/>
                    </a:p>
                  </a:txBody>
                  <a:tcPr/>
                </a:tc>
                <a:tc>
                  <a:txBody>
                    <a:bodyPr/>
                    <a:p>
                      <a:pPr algn="ctr">
                        <a:buNone/>
                      </a:pPr>
                      <a:r>
                        <a:rPr lang="en-US" altLang="zh-CN" sz="1600"/>
                        <a:t>0.8</a:t>
                      </a:r>
                      <a:endParaRPr lang="en-US" altLang="zh-CN" sz="1600"/>
                    </a:p>
                  </a:txBody>
                  <a:tcPr/>
                </a:tc>
              </a:tr>
              <a:tr h="594360">
                <a:tc vMerge="1">
                  <a:tcPr/>
                </a:tc>
                <a:tc>
                  <a:txBody>
                    <a:bodyPr/>
                    <a:p>
                      <a:pPr algn="ctr">
                        <a:buNone/>
                      </a:pPr>
                      <a:r>
                        <a:rPr lang="en-US" altLang="zh-CN" sz="1600"/>
                        <a:t>CRP/IL6</a:t>
                      </a:r>
                      <a:endParaRPr lang="en-US" altLang="zh-CN" sz="1600"/>
                    </a:p>
                  </a:txBody>
                  <a:tcPr/>
                </a:tc>
                <a:tc>
                  <a:txBody>
                    <a:bodyPr/>
                    <a:p>
                      <a:pPr algn="ctr">
                        <a:buNone/>
                      </a:pPr>
                      <a:r>
                        <a:rPr lang="en-US" altLang="zh-CN" sz="1600"/>
                        <a:t>187</a:t>
                      </a:r>
                      <a:endParaRPr lang="en-US" altLang="zh-CN" sz="1600"/>
                    </a:p>
                  </a:txBody>
                  <a:tcPr/>
                </a:tc>
                <a:tc>
                  <a:txBody>
                    <a:bodyPr/>
                    <a:p>
                      <a:pPr algn="ctr">
                        <a:buNone/>
                      </a:pPr>
                      <a:endParaRPr lang="zh-CN" altLang="en-US" sz="1600"/>
                    </a:p>
                  </a:txBody>
                  <a:tcPr/>
                </a:tc>
                <a:tc>
                  <a:txBody>
                    <a:bodyPr/>
                    <a:p>
                      <a:pPr algn="ctr">
                        <a:buNone/>
                      </a:pPr>
                      <a:r>
                        <a:rPr lang="en-US" altLang="zh-CN" sz="1600"/>
                        <a:t>58</a:t>
                      </a:r>
                      <a:endParaRPr lang="en-US" altLang="zh-CN" sz="1600"/>
                    </a:p>
                  </a:txBody>
                  <a:tcPr/>
                </a:tc>
                <a:tc>
                  <a:txBody>
                    <a:bodyPr/>
                    <a:p>
                      <a:pPr algn="ctr">
                        <a:buNone/>
                      </a:pPr>
                      <a:r>
                        <a:rPr lang="en-US" altLang="zh-CN" sz="1600"/>
                        <a:t>164</a:t>
                      </a:r>
                      <a:endParaRPr lang="en-US" altLang="zh-CN" sz="1600"/>
                    </a:p>
                  </a:txBody>
                  <a:tcPr/>
                </a:tc>
                <a:tc>
                  <a:txBody>
                    <a:bodyPr/>
                    <a:p>
                      <a:pPr algn="ctr">
                        <a:buNone/>
                      </a:pPr>
                      <a:r>
                        <a:rPr lang="en-US" altLang="zh-CN" sz="1600"/>
                        <a:t>256</a:t>
                      </a:r>
                      <a:endParaRPr lang="en-US" altLang="zh-CN" sz="1600"/>
                    </a:p>
                  </a:txBody>
                  <a:tcPr/>
                </a:tc>
                <a:tc>
                  <a:txBody>
                    <a:bodyPr/>
                    <a:p>
                      <a:pPr algn="ctr">
                        <a:buNone/>
                      </a:pPr>
                      <a:endParaRPr lang="zh-CN" altLang="en-US" sz="1600"/>
                    </a:p>
                  </a:txBody>
                  <a:tcPr/>
                </a:tc>
              </a:tr>
              <a:tr h="594995">
                <a:tc>
                  <a:txBody>
                    <a:bodyPr/>
                    <a:p>
                      <a:pPr>
                        <a:buNone/>
                      </a:pPr>
                      <a:r>
                        <a:rPr lang="zh-CN" altLang="en-US" sz="2000"/>
                        <a:t>呼吸</a:t>
                      </a:r>
                      <a:endParaRPr lang="zh-CN" altLang="en-US" sz="2000"/>
                    </a:p>
                  </a:txBody>
                  <a:tcPr/>
                </a:tc>
                <a:tc>
                  <a:txBody>
                    <a:bodyPr/>
                    <a:p>
                      <a:pPr algn="ctr">
                        <a:buNone/>
                      </a:pPr>
                      <a:r>
                        <a:rPr lang="zh-CN" altLang="en-US" sz="1600">
                          <a:solidFill>
                            <a:srgbClr val="FF0000"/>
                          </a:solidFill>
                        </a:rPr>
                        <a:t>氧合指数</a:t>
                      </a:r>
                      <a:endParaRPr lang="zh-CN" altLang="en-US" sz="1600">
                        <a:solidFill>
                          <a:srgbClr val="FF0000"/>
                        </a:solidFill>
                      </a:endParaRPr>
                    </a:p>
                  </a:txBody>
                  <a:tcPr/>
                </a:tc>
                <a:tc>
                  <a:txBody>
                    <a:bodyPr/>
                    <a:p>
                      <a:pPr algn="ctr">
                        <a:buNone/>
                      </a:pPr>
                      <a:endParaRPr lang="en-US" altLang="zh-CN" sz="1600">
                        <a:solidFill>
                          <a:srgbClr val="FF0000"/>
                        </a:solidFill>
                      </a:endParaRPr>
                    </a:p>
                  </a:txBody>
                  <a:tcPr/>
                </a:tc>
                <a:tc>
                  <a:txBody>
                    <a:bodyPr/>
                    <a:p>
                      <a:pPr algn="ctr">
                        <a:buNone/>
                      </a:pPr>
                      <a:r>
                        <a:rPr lang="en-US" altLang="zh-CN" sz="1600">
                          <a:solidFill>
                            <a:srgbClr val="FF0000"/>
                          </a:solidFill>
                        </a:rPr>
                        <a:t>160</a:t>
                      </a:r>
                      <a:endParaRPr lang="en-US" altLang="zh-CN" sz="1600">
                        <a:solidFill>
                          <a:srgbClr val="FF0000"/>
                        </a:solidFill>
                      </a:endParaRPr>
                    </a:p>
                  </a:txBody>
                  <a:tcPr/>
                </a:tc>
                <a:tc>
                  <a:txBody>
                    <a:bodyPr/>
                    <a:p>
                      <a:pPr algn="ctr">
                        <a:buNone/>
                      </a:pPr>
                      <a:r>
                        <a:rPr lang="en-US" altLang="zh-CN" sz="1600">
                          <a:solidFill>
                            <a:srgbClr val="FF0000"/>
                          </a:solidFill>
                        </a:rPr>
                        <a:t>175</a:t>
                      </a:r>
                      <a:endParaRPr lang="en-US" altLang="zh-CN" sz="1600">
                        <a:solidFill>
                          <a:srgbClr val="FF0000"/>
                        </a:solidFill>
                      </a:endParaRPr>
                    </a:p>
                  </a:txBody>
                  <a:tcPr/>
                </a:tc>
                <a:tc>
                  <a:txBody>
                    <a:bodyPr/>
                    <a:p>
                      <a:pPr algn="ctr">
                        <a:buNone/>
                      </a:pPr>
                      <a:r>
                        <a:rPr lang="en-US" altLang="zh-CN" sz="1600">
                          <a:solidFill>
                            <a:srgbClr val="FF0000"/>
                          </a:solidFill>
                        </a:rPr>
                        <a:t>162</a:t>
                      </a:r>
                      <a:endParaRPr lang="en-US" altLang="zh-CN" sz="1600">
                        <a:solidFill>
                          <a:srgbClr val="FF0000"/>
                        </a:solidFill>
                      </a:endParaRPr>
                    </a:p>
                  </a:txBody>
                  <a:tcPr/>
                </a:tc>
                <a:tc>
                  <a:txBody>
                    <a:bodyPr/>
                    <a:p>
                      <a:pPr algn="ctr">
                        <a:buNone/>
                      </a:pPr>
                      <a:r>
                        <a:rPr lang="en-US" altLang="zh-CN" sz="1600">
                          <a:solidFill>
                            <a:srgbClr val="FF0000"/>
                          </a:solidFill>
                        </a:rPr>
                        <a:t>158</a:t>
                      </a:r>
                      <a:endParaRPr lang="en-US" altLang="zh-CN" sz="1600">
                        <a:solidFill>
                          <a:srgbClr val="FF0000"/>
                        </a:solidFill>
                      </a:endParaRPr>
                    </a:p>
                  </a:txBody>
                  <a:tcPr/>
                </a:tc>
                <a:tc>
                  <a:txBody>
                    <a:bodyPr/>
                    <a:p>
                      <a:pPr algn="ctr">
                        <a:buNone/>
                      </a:pPr>
                      <a:r>
                        <a:rPr lang="en-US" altLang="zh-CN" sz="1600">
                          <a:solidFill>
                            <a:srgbClr val="FF0000"/>
                          </a:solidFill>
                        </a:rPr>
                        <a:t>70</a:t>
                      </a:r>
                      <a:endParaRPr lang="en-US" altLang="zh-CN" sz="1600">
                        <a:solidFill>
                          <a:srgbClr val="FF0000"/>
                        </a:solidFill>
                      </a:endParaRPr>
                    </a:p>
                  </a:txBody>
                  <a:tcPr/>
                </a:tc>
              </a:tr>
            </a:tbl>
          </a:graphicData>
        </a:graphic>
      </p:graphicFrame>
      <p:sp>
        <p:nvSpPr>
          <p:cNvPr id="223" name="入院后治疗（专科）"/>
          <p:cNvSpPr txBox="1"/>
          <p:nvPr/>
        </p:nvSpPr>
        <p:spPr>
          <a:xfrm>
            <a:off x="75101" y="178521"/>
            <a:ext cx="1502410" cy="43053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sz="2800"/>
              <a:t> </a:t>
            </a:r>
            <a:r>
              <a:rPr lang="zh-CN" sz="2800"/>
              <a:t>诊疗经过</a:t>
            </a:r>
            <a:endParaRPr lang="zh-CN" sz="2800"/>
          </a:p>
        </p:txBody>
      </p:sp>
      <p:sp>
        <p:nvSpPr>
          <p:cNvPr id="2" name="文本框 1"/>
          <p:cNvSpPr txBox="1"/>
          <p:nvPr/>
        </p:nvSpPr>
        <p:spPr>
          <a:xfrm>
            <a:off x="4223385" y="188595"/>
            <a:ext cx="6096000" cy="368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altLang="en-US" sz="2400">
                <a:solidFill>
                  <a:srgbClr val="C00000"/>
                </a:solidFill>
                <a:latin typeface="造字工房朗宋（非商用）" charset="-122"/>
                <a:ea typeface="造字工房朗宋（非商用）" charset="-122"/>
                <a:cs typeface="造字工房朗宋（非商用）" charset="-122"/>
                <a:sym typeface="微软雅黑" panose="020B0503020204020204" charset="-122"/>
              </a:rPr>
              <a:t>替加环素</a:t>
            </a:r>
            <a:endPar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sp>
        <p:nvSpPr>
          <p:cNvPr id="3" name="文本框 2"/>
          <p:cNvSpPr txBox="1"/>
          <p:nvPr/>
        </p:nvSpPr>
        <p:spPr>
          <a:xfrm>
            <a:off x="2063115" y="188595"/>
            <a:ext cx="1981200" cy="11074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altLang="en-US"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万古霉素</a:t>
            </a:r>
            <a:r>
              <a:rPr lang="en-US" altLang="zh-CN"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a:t>
            </a:r>
            <a:r>
              <a:rPr lang="zh-CN" altLang="en-US"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亚胺培南西司他丁</a:t>
            </a: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2" name="表格 1"/>
          <p:cNvGraphicFramePr/>
          <p:nvPr>
            <p:custDataLst>
              <p:tags r:id="rId2"/>
            </p:custDataLst>
          </p:nvPr>
        </p:nvGraphicFramePr>
        <p:xfrm>
          <a:off x="226695" y="980440"/>
          <a:ext cx="11305540" cy="5436235"/>
        </p:xfrm>
        <a:graphic>
          <a:graphicData uri="http://schemas.openxmlformats.org/drawingml/2006/table">
            <a:tbl>
              <a:tblPr firstRow="1" bandRow="1">
                <a:tableStyleId>{7DF18680-E054-41AD-8BC1-D1AEF772440D}</a:tableStyleId>
              </a:tblPr>
              <a:tblGrid>
                <a:gridCol w="1586230"/>
                <a:gridCol w="1584325"/>
                <a:gridCol w="1583690"/>
                <a:gridCol w="1586230"/>
                <a:gridCol w="1584325"/>
                <a:gridCol w="1586230"/>
                <a:gridCol w="1794510"/>
              </a:tblGrid>
              <a:tr h="474980">
                <a:tc>
                  <a:txBody>
                    <a:bodyPr/>
                    <a:p>
                      <a:pPr>
                        <a:buNone/>
                      </a:pPr>
                      <a:endParaRPr lang="en-US" altLang="zh-CN" sz="1600"/>
                    </a:p>
                  </a:txBody>
                  <a:tcPr/>
                </a:tc>
                <a:tc>
                  <a:txBody>
                    <a:bodyPr/>
                    <a:p>
                      <a:pPr>
                        <a:buNone/>
                      </a:pPr>
                      <a:endParaRPr lang="en-US" altLang="zh-CN" sz="1600"/>
                    </a:p>
                  </a:txBody>
                  <a:tcPr/>
                </a:tc>
                <a:tc>
                  <a:txBody>
                    <a:bodyPr/>
                    <a:p>
                      <a:pPr>
                        <a:buNone/>
                      </a:pPr>
                      <a:r>
                        <a:rPr lang="en-US" altLang="zh-CN" sz="1600"/>
                        <a:t>3-15</a:t>
                      </a:r>
                      <a:endParaRPr lang="en-US" altLang="zh-CN" sz="1600"/>
                    </a:p>
                  </a:txBody>
                  <a:tcPr/>
                </a:tc>
                <a:tc>
                  <a:txBody>
                    <a:bodyPr/>
                    <a:p>
                      <a:pPr>
                        <a:buNone/>
                      </a:pPr>
                      <a:r>
                        <a:rPr lang="en-US" altLang="zh-CN" sz="1600"/>
                        <a:t>3-17</a:t>
                      </a:r>
                      <a:endParaRPr lang="en-US" altLang="zh-CN" sz="1600"/>
                    </a:p>
                  </a:txBody>
                  <a:tcPr/>
                </a:tc>
                <a:tc>
                  <a:txBody>
                    <a:bodyPr/>
                    <a:p>
                      <a:pPr>
                        <a:buNone/>
                      </a:pPr>
                      <a:r>
                        <a:rPr lang="en-US" altLang="zh-CN" sz="1600"/>
                        <a:t>3-18</a:t>
                      </a:r>
                      <a:endParaRPr lang="en-US" altLang="zh-CN" sz="1600"/>
                    </a:p>
                  </a:txBody>
                  <a:tcPr/>
                </a:tc>
                <a:tc>
                  <a:txBody>
                    <a:bodyPr/>
                    <a:p>
                      <a:pPr>
                        <a:buNone/>
                      </a:pPr>
                      <a:r>
                        <a:rPr lang="en-US" altLang="zh-CN" sz="1600"/>
                        <a:t>3-19</a:t>
                      </a:r>
                      <a:endParaRPr lang="en-US" altLang="zh-CN" sz="1600"/>
                    </a:p>
                  </a:txBody>
                  <a:tcPr/>
                </a:tc>
                <a:tc>
                  <a:txBody>
                    <a:bodyPr/>
                    <a:p>
                      <a:pPr>
                        <a:buNone/>
                      </a:pPr>
                      <a:r>
                        <a:rPr lang="en-US" altLang="zh-CN" sz="1600"/>
                        <a:t>3-20</a:t>
                      </a:r>
                      <a:endParaRPr lang="en-US" altLang="zh-CN" sz="1600"/>
                    </a:p>
                  </a:txBody>
                  <a:tcPr/>
                </a:tc>
              </a:tr>
              <a:tr h="417830">
                <a:tc rowSpan="3">
                  <a:txBody>
                    <a:bodyPr/>
                    <a:p>
                      <a:pPr algn="ctr">
                        <a:buNone/>
                      </a:pPr>
                      <a:r>
                        <a:rPr lang="zh-CN" altLang="en-US" sz="1600"/>
                        <a:t>水</a:t>
                      </a:r>
                      <a:r>
                        <a:rPr lang="zh-CN" altLang="en-US" sz="1600"/>
                        <a:t>及酸碱</a:t>
                      </a:r>
                      <a:r>
                        <a:rPr lang="zh-CN" altLang="en-US" sz="1600"/>
                        <a:t>平衡</a:t>
                      </a:r>
                      <a:endParaRPr lang="zh-CN" altLang="en-US" sz="1600"/>
                    </a:p>
                  </a:txBody>
                  <a:tcPr/>
                </a:tc>
                <a:tc>
                  <a:txBody>
                    <a:bodyPr/>
                    <a:p>
                      <a:pPr>
                        <a:buNone/>
                      </a:pPr>
                      <a:r>
                        <a:rPr lang="zh-CN" altLang="en-US" sz="1600"/>
                        <a:t>入量</a:t>
                      </a:r>
                      <a:endParaRPr lang="zh-CN" altLang="en-US" sz="1600"/>
                    </a:p>
                  </a:txBody>
                  <a:tcPr/>
                </a:tc>
                <a:tc>
                  <a:txBody>
                    <a:bodyPr/>
                    <a:p>
                      <a:pPr>
                        <a:buNone/>
                      </a:pPr>
                      <a:r>
                        <a:rPr lang="en-US" altLang="zh-CN" sz="1600"/>
                        <a:t>1130</a:t>
                      </a:r>
                      <a:endParaRPr lang="en-US" altLang="zh-CN" sz="1600"/>
                    </a:p>
                  </a:txBody>
                  <a:tcPr/>
                </a:tc>
                <a:tc>
                  <a:txBody>
                    <a:bodyPr/>
                    <a:p>
                      <a:pPr>
                        <a:buNone/>
                      </a:pPr>
                      <a:r>
                        <a:rPr lang="en-US" altLang="zh-CN" sz="1600"/>
                        <a:t>1811</a:t>
                      </a:r>
                      <a:endParaRPr lang="en-US" altLang="zh-CN" sz="1600"/>
                    </a:p>
                  </a:txBody>
                  <a:tcPr/>
                </a:tc>
                <a:tc>
                  <a:txBody>
                    <a:bodyPr/>
                    <a:p>
                      <a:pPr>
                        <a:buNone/>
                      </a:pPr>
                      <a:r>
                        <a:rPr lang="en-US" altLang="zh-CN" sz="1600"/>
                        <a:t>1100</a:t>
                      </a:r>
                      <a:endParaRPr lang="en-US" altLang="zh-CN" sz="1600"/>
                    </a:p>
                  </a:txBody>
                  <a:tcPr/>
                </a:tc>
                <a:tc>
                  <a:txBody>
                    <a:bodyPr/>
                    <a:p>
                      <a:pPr>
                        <a:buNone/>
                      </a:pPr>
                      <a:r>
                        <a:rPr lang="en-US" altLang="zh-CN" sz="1600"/>
                        <a:t>1220</a:t>
                      </a:r>
                      <a:endParaRPr lang="en-US" altLang="zh-CN" sz="1600"/>
                    </a:p>
                  </a:txBody>
                  <a:tcPr/>
                </a:tc>
                <a:tc>
                  <a:txBody>
                    <a:bodyPr/>
                    <a:p>
                      <a:pPr>
                        <a:buNone/>
                      </a:pPr>
                      <a:r>
                        <a:rPr lang="en-US" altLang="zh-CN" sz="1600"/>
                        <a:t>1992</a:t>
                      </a:r>
                      <a:endParaRPr lang="en-US" altLang="zh-CN" sz="1600"/>
                    </a:p>
                  </a:txBody>
                  <a:tcPr/>
                </a:tc>
              </a:tr>
              <a:tr h="475615">
                <a:tc vMerge="1">
                  <a:tcPr/>
                </a:tc>
                <a:tc>
                  <a:txBody>
                    <a:bodyPr/>
                    <a:p>
                      <a:pPr>
                        <a:buNone/>
                      </a:pPr>
                      <a:r>
                        <a:rPr lang="zh-CN" altLang="en-US" sz="1600"/>
                        <a:t>出量</a:t>
                      </a:r>
                      <a:endParaRPr lang="zh-CN" altLang="en-US" sz="1600"/>
                    </a:p>
                  </a:txBody>
                  <a:tcPr/>
                </a:tc>
                <a:tc>
                  <a:txBody>
                    <a:bodyPr/>
                    <a:p>
                      <a:pPr>
                        <a:buNone/>
                      </a:pPr>
                      <a:r>
                        <a:rPr lang="en-US" altLang="zh-CN" sz="1600"/>
                        <a:t>6062</a:t>
                      </a:r>
                      <a:endParaRPr lang="en-US" altLang="zh-CN" sz="1600"/>
                    </a:p>
                  </a:txBody>
                  <a:tcPr/>
                </a:tc>
                <a:tc>
                  <a:txBody>
                    <a:bodyPr/>
                    <a:p>
                      <a:pPr>
                        <a:buNone/>
                      </a:pPr>
                      <a:r>
                        <a:rPr lang="en-US" altLang="zh-CN" sz="1600"/>
                        <a:t>3780</a:t>
                      </a:r>
                      <a:endParaRPr lang="en-US" altLang="zh-CN" sz="1600"/>
                    </a:p>
                  </a:txBody>
                  <a:tcPr/>
                </a:tc>
                <a:tc>
                  <a:txBody>
                    <a:bodyPr/>
                    <a:p>
                      <a:pPr>
                        <a:buNone/>
                      </a:pPr>
                      <a:r>
                        <a:rPr lang="en-US" altLang="zh-CN" sz="1600"/>
                        <a:t>1850</a:t>
                      </a:r>
                      <a:endParaRPr lang="en-US" altLang="zh-CN" sz="1600"/>
                    </a:p>
                  </a:txBody>
                  <a:tcPr/>
                </a:tc>
                <a:tc>
                  <a:txBody>
                    <a:bodyPr/>
                    <a:p>
                      <a:pPr>
                        <a:buNone/>
                      </a:pPr>
                      <a:r>
                        <a:rPr lang="en-US" altLang="zh-CN" sz="1600"/>
                        <a:t>1850</a:t>
                      </a:r>
                      <a:endParaRPr lang="en-US" altLang="zh-CN" sz="1600"/>
                    </a:p>
                  </a:txBody>
                  <a:tcPr/>
                </a:tc>
                <a:tc>
                  <a:txBody>
                    <a:bodyPr/>
                    <a:p>
                      <a:pPr>
                        <a:buNone/>
                      </a:pPr>
                      <a:r>
                        <a:rPr lang="en-US" altLang="zh-CN" sz="1600"/>
                        <a:t>3450</a:t>
                      </a:r>
                      <a:endParaRPr lang="en-US" altLang="zh-CN" sz="1600"/>
                    </a:p>
                  </a:txBody>
                  <a:tcPr/>
                </a:tc>
              </a:tr>
              <a:tr h="722630">
                <a:tc vMerge="1">
                  <a:tcPr/>
                </a:tc>
                <a:tc>
                  <a:txBody>
                    <a:bodyPr/>
                    <a:p>
                      <a:pPr>
                        <a:buNone/>
                      </a:pPr>
                      <a:r>
                        <a:rPr lang="zh-CN" altLang="en-US" sz="1600">
                          <a:solidFill>
                            <a:srgbClr val="FF0000"/>
                          </a:solidFill>
                        </a:rPr>
                        <a:t>水平衡</a:t>
                      </a:r>
                      <a:endParaRPr lang="zh-CN" altLang="en-US" sz="1600">
                        <a:solidFill>
                          <a:srgbClr val="FF0000"/>
                        </a:solidFill>
                      </a:endParaRPr>
                    </a:p>
                  </a:txBody>
                  <a:tcPr/>
                </a:tc>
                <a:tc>
                  <a:txBody>
                    <a:bodyPr/>
                    <a:p>
                      <a:pPr>
                        <a:buNone/>
                      </a:pPr>
                      <a:r>
                        <a:rPr lang="en-US" altLang="zh-CN" sz="1600">
                          <a:solidFill>
                            <a:srgbClr val="FF0000"/>
                          </a:solidFill>
                        </a:rPr>
                        <a:t>-4900</a:t>
                      </a:r>
                      <a:endParaRPr lang="en-US" altLang="zh-CN" sz="1600">
                        <a:solidFill>
                          <a:srgbClr val="FF0000"/>
                        </a:solidFill>
                      </a:endParaRPr>
                    </a:p>
                  </a:txBody>
                  <a:tcPr/>
                </a:tc>
                <a:tc>
                  <a:txBody>
                    <a:bodyPr/>
                    <a:p>
                      <a:pPr>
                        <a:buNone/>
                      </a:pPr>
                      <a:r>
                        <a:rPr lang="en-US" altLang="zh-CN" sz="1600">
                          <a:solidFill>
                            <a:srgbClr val="FF0000"/>
                          </a:solidFill>
                        </a:rPr>
                        <a:t>-1900</a:t>
                      </a:r>
                      <a:endParaRPr lang="en-US" altLang="zh-CN" sz="1600">
                        <a:solidFill>
                          <a:srgbClr val="FF0000"/>
                        </a:solidFill>
                      </a:endParaRPr>
                    </a:p>
                  </a:txBody>
                  <a:tcPr/>
                </a:tc>
                <a:tc>
                  <a:txBody>
                    <a:bodyPr/>
                    <a:p>
                      <a:pPr>
                        <a:buNone/>
                      </a:pPr>
                      <a:r>
                        <a:rPr lang="en-US" altLang="zh-CN" sz="1600">
                          <a:solidFill>
                            <a:srgbClr val="FF0000"/>
                          </a:solidFill>
                        </a:rPr>
                        <a:t>-750</a:t>
                      </a:r>
                      <a:endParaRPr lang="en-US" altLang="zh-CN" sz="1600">
                        <a:solidFill>
                          <a:srgbClr val="FF0000"/>
                        </a:solidFill>
                      </a:endParaRPr>
                    </a:p>
                  </a:txBody>
                  <a:tcPr/>
                </a:tc>
                <a:tc>
                  <a:txBody>
                    <a:bodyPr/>
                    <a:p>
                      <a:pPr>
                        <a:buNone/>
                      </a:pPr>
                      <a:r>
                        <a:rPr lang="en-US" altLang="zh-CN" sz="1600">
                          <a:solidFill>
                            <a:srgbClr val="FF0000"/>
                          </a:solidFill>
                        </a:rPr>
                        <a:t>-600</a:t>
                      </a:r>
                      <a:endParaRPr lang="en-US" altLang="zh-CN" sz="1600">
                        <a:solidFill>
                          <a:srgbClr val="FF0000"/>
                        </a:solidFill>
                      </a:endParaRPr>
                    </a:p>
                  </a:txBody>
                  <a:tcPr/>
                </a:tc>
                <a:tc>
                  <a:txBody>
                    <a:bodyPr/>
                    <a:p>
                      <a:pPr>
                        <a:buNone/>
                      </a:pPr>
                      <a:r>
                        <a:rPr lang="en-US" altLang="zh-CN" sz="1600">
                          <a:solidFill>
                            <a:srgbClr val="FF0000"/>
                          </a:solidFill>
                        </a:rPr>
                        <a:t>-1450</a:t>
                      </a:r>
                      <a:endParaRPr lang="en-US" altLang="zh-CN" sz="1600">
                        <a:solidFill>
                          <a:srgbClr val="FF0000"/>
                        </a:solidFill>
                      </a:endParaRPr>
                    </a:p>
                  </a:txBody>
                  <a:tcPr/>
                </a:tc>
              </a:tr>
              <a:tr h="474980">
                <a:tc>
                  <a:txBody>
                    <a:bodyPr/>
                    <a:p>
                      <a:pPr>
                        <a:buNone/>
                      </a:pPr>
                      <a:endParaRPr lang="zh-CN" altLang="en-US" sz="1600"/>
                    </a:p>
                  </a:txBody>
                  <a:tcPr/>
                </a:tc>
                <a:tc>
                  <a:txBody>
                    <a:bodyPr/>
                    <a:p>
                      <a:pPr>
                        <a:buNone/>
                      </a:pPr>
                      <a:r>
                        <a:rPr lang="en-US" altLang="zh-CN" sz="1600"/>
                        <a:t>PH</a:t>
                      </a:r>
                      <a:endParaRPr lang="en-US" altLang="zh-CN" sz="1600"/>
                    </a:p>
                  </a:txBody>
                  <a:tcPr/>
                </a:tc>
                <a:tc>
                  <a:txBody>
                    <a:bodyPr/>
                    <a:p>
                      <a:pPr>
                        <a:buNone/>
                      </a:pPr>
                      <a:r>
                        <a:rPr lang="en-US" altLang="zh-CN" sz="1600"/>
                        <a:t>7.35</a:t>
                      </a:r>
                      <a:endParaRPr lang="en-US" altLang="zh-CN" sz="1600"/>
                    </a:p>
                  </a:txBody>
                  <a:tcPr/>
                </a:tc>
                <a:tc>
                  <a:txBody>
                    <a:bodyPr/>
                    <a:p>
                      <a:pPr>
                        <a:buNone/>
                      </a:pPr>
                      <a:endParaRPr lang="en-US" altLang="zh-CN" sz="1600"/>
                    </a:p>
                  </a:txBody>
                  <a:tcPr/>
                </a:tc>
                <a:tc>
                  <a:txBody>
                    <a:bodyPr/>
                    <a:p>
                      <a:pPr>
                        <a:buNone/>
                      </a:pPr>
                      <a:r>
                        <a:rPr lang="en-US" altLang="zh-CN" sz="1600"/>
                        <a:t>7.42</a:t>
                      </a:r>
                      <a:endParaRPr lang="en-US" altLang="zh-CN" sz="1600"/>
                    </a:p>
                  </a:txBody>
                  <a:tcPr/>
                </a:tc>
                <a:tc>
                  <a:txBody>
                    <a:bodyPr/>
                    <a:p>
                      <a:pPr>
                        <a:buNone/>
                      </a:pPr>
                      <a:endParaRPr lang="en-US" altLang="zh-CN" sz="1600"/>
                    </a:p>
                  </a:txBody>
                  <a:tcPr/>
                </a:tc>
                <a:tc>
                  <a:txBody>
                    <a:bodyPr/>
                    <a:p>
                      <a:pPr>
                        <a:buNone/>
                      </a:pPr>
                      <a:r>
                        <a:rPr lang="en-US" altLang="zh-CN" sz="1600"/>
                        <a:t>7.45</a:t>
                      </a:r>
                      <a:endParaRPr lang="en-US" altLang="zh-CN" sz="1600"/>
                    </a:p>
                  </a:txBody>
                  <a:tcPr/>
                </a:tc>
              </a:tr>
              <a:tr h="474980">
                <a:tc>
                  <a:txBody>
                    <a:bodyPr/>
                    <a:p>
                      <a:pPr>
                        <a:buNone/>
                      </a:pPr>
                      <a:endParaRPr lang="zh-CN" altLang="en-US" sz="1600"/>
                    </a:p>
                  </a:txBody>
                  <a:tcPr/>
                </a:tc>
                <a:tc>
                  <a:txBody>
                    <a:bodyPr/>
                    <a:p>
                      <a:pPr>
                        <a:buNone/>
                      </a:pPr>
                      <a:r>
                        <a:rPr lang="en-US" altLang="zh-CN" sz="1600"/>
                        <a:t>Lac</a:t>
                      </a:r>
                      <a:endParaRPr lang="en-US" altLang="zh-CN" sz="1600"/>
                    </a:p>
                  </a:txBody>
                  <a:tcPr/>
                </a:tc>
                <a:tc>
                  <a:txBody>
                    <a:bodyPr/>
                    <a:p>
                      <a:pPr>
                        <a:buNone/>
                      </a:pPr>
                      <a:r>
                        <a:rPr lang="en-US" altLang="zh-CN" sz="1600"/>
                        <a:t>0.6</a:t>
                      </a:r>
                      <a:endParaRPr lang="en-US" altLang="zh-CN" sz="1600"/>
                    </a:p>
                  </a:txBody>
                  <a:tcPr/>
                </a:tc>
                <a:tc>
                  <a:txBody>
                    <a:bodyPr/>
                    <a:p>
                      <a:pPr>
                        <a:buNone/>
                      </a:pPr>
                      <a:r>
                        <a:rPr lang="en-US" altLang="zh-CN" sz="1600"/>
                        <a:t>0.9</a:t>
                      </a:r>
                      <a:endParaRPr lang="en-US" altLang="zh-CN" sz="1600"/>
                    </a:p>
                  </a:txBody>
                  <a:tcPr/>
                </a:tc>
                <a:tc>
                  <a:txBody>
                    <a:bodyPr/>
                    <a:p>
                      <a:pPr>
                        <a:buNone/>
                      </a:pPr>
                      <a:r>
                        <a:rPr lang="en-US" altLang="zh-CN" sz="1600"/>
                        <a:t>2.2</a:t>
                      </a:r>
                      <a:endParaRPr lang="en-US" altLang="zh-CN" sz="1600"/>
                    </a:p>
                  </a:txBody>
                  <a:tcPr/>
                </a:tc>
                <a:tc>
                  <a:txBody>
                    <a:bodyPr/>
                    <a:p>
                      <a:pPr>
                        <a:buNone/>
                      </a:pPr>
                      <a:r>
                        <a:rPr lang="en-US" altLang="zh-CN" sz="1600"/>
                        <a:t>1.8</a:t>
                      </a:r>
                      <a:endParaRPr lang="en-US" altLang="zh-CN" sz="1600"/>
                    </a:p>
                  </a:txBody>
                  <a:tcPr/>
                </a:tc>
                <a:tc>
                  <a:txBody>
                    <a:bodyPr/>
                    <a:p>
                      <a:pPr>
                        <a:buNone/>
                      </a:pPr>
                      <a:r>
                        <a:rPr lang="en-US" altLang="zh-CN" sz="1600"/>
                        <a:t>2.2</a:t>
                      </a:r>
                      <a:endParaRPr lang="en-US" altLang="zh-CN" sz="1600"/>
                    </a:p>
                  </a:txBody>
                  <a:tcPr/>
                </a:tc>
              </a:tr>
              <a:tr h="721995">
                <a:tc>
                  <a:txBody>
                    <a:bodyPr/>
                    <a:p>
                      <a:pPr>
                        <a:buNone/>
                      </a:pPr>
                      <a:r>
                        <a:rPr lang="zh-CN" altLang="en-US" sz="1600"/>
                        <a:t>循环</a:t>
                      </a:r>
                      <a:endParaRPr lang="zh-CN" altLang="en-US" sz="1600"/>
                    </a:p>
                  </a:txBody>
                  <a:tcPr/>
                </a:tc>
                <a:tc>
                  <a:txBody>
                    <a:bodyPr/>
                    <a:p>
                      <a:pPr>
                        <a:buNone/>
                      </a:pPr>
                      <a:r>
                        <a:rPr lang="en-US" altLang="zh-CN" sz="1600"/>
                        <a:t>Pro-BNP</a:t>
                      </a:r>
                      <a:endParaRPr lang="en-US" altLang="zh-CN" sz="1600"/>
                    </a:p>
                  </a:txBody>
                  <a:tcPr/>
                </a:tc>
                <a:tc>
                  <a:txBody>
                    <a:bodyPr/>
                    <a:p>
                      <a:pPr>
                        <a:buNone/>
                      </a:pPr>
                      <a:r>
                        <a:rPr lang="en-US" altLang="zh-CN" sz="1600">
                          <a:sym typeface="+mn-ea"/>
                        </a:rPr>
                        <a:t>6745</a:t>
                      </a:r>
                      <a:endParaRPr lang="en-US" altLang="zh-CN" sz="1600"/>
                    </a:p>
                    <a:p>
                      <a:pPr>
                        <a:buNone/>
                      </a:pPr>
                      <a:endParaRPr lang="en-US" altLang="zh-CN" sz="1600"/>
                    </a:p>
                  </a:txBody>
                  <a:tcPr/>
                </a:tc>
                <a:tc>
                  <a:txBody>
                    <a:bodyPr/>
                    <a:p>
                      <a:pPr>
                        <a:buNone/>
                      </a:pPr>
                      <a:r>
                        <a:rPr lang="en-US" altLang="zh-CN" sz="1600">
                          <a:sym typeface="+mn-ea"/>
                        </a:rPr>
                        <a:t>9200</a:t>
                      </a:r>
                      <a:endParaRPr lang="en-US" altLang="zh-CN" sz="1600">
                        <a:sym typeface="+mn-ea"/>
                      </a:endParaRPr>
                    </a:p>
                  </a:txBody>
                  <a:tcPr/>
                </a:tc>
                <a:tc>
                  <a:txBody>
                    <a:bodyPr/>
                    <a:p>
                      <a:pPr>
                        <a:buNone/>
                      </a:pPr>
                      <a:r>
                        <a:rPr lang="en-US" altLang="zh-CN" sz="1600"/>
                        <a:t>3775</a:t>
                      </a:r>
                      <a:endParaRPr lang="en-US" altLang="zh-CN" sz="1600"/>
                    </a:p>
                  </a:txBody>
                  <a:tcPr/>
                </a:tc>
                <a:tc>
                  <a:txBody>
                    <a:bodyPr/>
                    <a:p>
                      <a:pPr>
                        <a:buNone/>
                      </a:pPr>
                      <a:r>
                        <a:rPr lang="en-US" altLang="zh-CN" sz="1600"/>
                        <a:t>+</a:t>
                      </a:r>
                      <a:r>
                        <a:rPr lang="zh-CN" altLang="en-US" sz="1600"/>
                        <a:t>新活素</a:t>
                      </a:r>
                      <a:endParaRPr lang="zh-CN" altLang="en-US" sz="1600"/>
                    </a:p>
                  </a:txBody>
                  <a:tcPr/>
                </a:tc>
                <a:tc>
                  <a:txBody>
                    <a:bodyPr/>
                    <a:p>
                      <a:pPr>
                        <a:buNone/>
                      </a:pPr>
                      <a:endParaRPr lang="zh-CN" altLang="en-US" sz="1600"/>
                    </a:p>
                  </a:txBody>
                  <a:tcPr/>
                </a:tc>
              </a:tr>
              <a:tr h="475615">
                <a:tc rowSpan="3">
                  <a:txBody>
                    <a:bodyPr/>
                    <a:p>
                      <a:pPr>
                        <a:buNone/>
                      </a:pPr>
                      <a:r>
                        <a:rPr lang="zh-CN" altLang="en-US" sz="1600"/>
                        <a:t>凝血</a:t>
                      </a:r>
                      <a:endParaRPr lang="zh-CN" altLang="en-US" sz="1600"/>
                    </a:p>
                  </a:txBody>
                  <a:tcPr/>
                </a:tc>
                <a:tc>
                  <a:txBody>
                    <a:bodyPr/>
                    <a:p>
                      <a:pPr>
                        <a:buNone/>
                      </a:pPr>
                      <a:r>
                        <a:rPr lang="en-US" altLang="zh-CN" sz="1600"/>
                        <a:t>INR</a:t>
                      </a:r>
                      <a:endParaRPr lang="en-US" altLang="zh-CN" sz="1600"/>
                    </a:p>
                  </a:txBody>
                  <a:tcPr/>
                </a:tc>
                <a:tc>
                  <a:txBody>
                    <a:bodyPr/>
                    <a:p>
                      <a:pPr>
                        <a:buNone/>
                      </a:pPr>
                      <a:r>
                        <a:rPr lang="en-US" altLang="zh-CN" sz="1600"/>
                        <a:t>1.56</a:t>
                      </a:r>
                      <a:endParaRPr lang="en-US" altLang="zh-CN" sz="1600"/>
                    </a:p>
                  </a:txBody>
                  <a:tcPr/>
                </a:tc>
                <a:tc>
                  <a:txBody>
                    <a:bodyPr/>
                    <a:p>
                      <a:pPr>
                        <a:buNone/>
                      </a:pPr>
                      <a:endParaRPr lang="zh-CN" altLang="en-US" sz="1600"/>
                    </a:p>
                  </a:txBody>
                  <a:tcPr/>
                </a:tc>
                <a:tc>
                  <a:txBody>
                    <a:bodyPr/>
                    <a:p>
                      <a:pPr>
                        <a:buNone/>
                      </a:pPr>
                      <a:r>
                        <a:rPr lang="en-US" altLang="zh-CN" sz="1600"/>
                        <a:t>1.17</a:t>
                      </a:r>
                      <a:endParaRPr lang="en-US" altLang="zh-CN" sz="1600"/>
                    </a:p>
                  </a:txBody>
                  <a:tcPr/>
                </a:tc>
                <a:tc>
                  <a:txBody>
                    <a:bodyPr/>
                    <a:p>
                      <a:pPr>
                        <a:buNone/>
                      </a:pPr>
                      <a:endParaRPr lang="zh-CN" altLang="en-US" sz="1600"/>
                    </a:p>
                  </a:txBody>
                  <a:tcPr/>
                </a:tc>
                <a:tc>
                  <a:txBody>
                    <a:bodyPr/>
                    <a:p>
                      <a:pPr>
                        <a:buNone/>
                      </a:pPr>
                      <a:endParaRPr lang="en-US" altLang="zh-CN" sz="1600"/>
                    </a:p>
                  </a:txBody>
                  <a:tcPr/>
                </a:tc>
              </a:tr>
              <a:tr h="474980">
                <a:tc vMerge="1">
                  <a:tcPr/>
                </a:tc>
                <a:tc>
                  <a:txBody>
                    <a:bodyPr/>
                    <a:p>
                      <a:pPr>
                        <a:buNone/>
                      </a:pPr>
                      <a:r>
                        <a:rPr lang="en-US" altLang="zh-CN" sz="1600"/>
                        <a:t>HB</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63</a:t>
                      </a:r>
                      <a:endParaRPr lang="en-US" altLang="zh-CN" sz="1600"/>
                    </a:p>
                  </a:txBody>
                  <a:tcPr/>
                </a:tc>
                <a:tc>
                  <a:txBody>
                    <a:bodyPr/>
                    <a:p>
                      <a:pPr>
                        <a:buNone/>
                      </a:pPr>
                      <a:r>
                        <a:rPr lang="en-US" altLang="zh-CN" sz="1600"/>
                        <a:t>54</a:t>
                      </a:r>
                      <a:endParaRPr lang="en-US" altLang="zh-CN" sz="1600"/>
                    </a:p>
                  </a:txBody>
                  <a:tcPr/>
                </a:tc>
                <a:tc>
                  <a:txBody>
                    <a:bodyPr/>
                    <a:p>
                      <a:pPr>
                        <a:buNone/>
                      </a:pPr>
                      <a:r>
                        <a:rPr lang="en-US" altLang="zh-CN" sz="1600"/>
                        <a:t>49</a:t>
                      </a:r>
                      <a:endParaRPr lang="en-US" altLang="zh-CN" sz="1600"/>
                    </a:p>
                  </a:txBody>
                  <a:tcPr/>
                </a:tc>
              </a:tr>
              <a:tr h="722630">
                <a:tc vMerge="1">
                  <a:tcPr/>
                </a:tc>
                <a:tc>
                  <a:txBody>
                    <a:bodyPr/>
                    <a:p>
                      <a:pPr>
                        <a:buNone/>
                      </a:pPr>
                      <a:r>
                        <a:rPr lang="zh-CN" altLang="en-US" sz="1600"/>
                        <a:t>依诺肝素</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r>
            </a:tbl>
          </a:graphicData>
        </a:graphic>
      </p:graphicFrame>
      <p:sp>
        <p:nvSpPr>
          <p:cNvPr id="223" name="入院后治疗（专科）"/>
          <p:cNvSpPr txBox="1"/>
          <p:nvPr/>
        </p:nvSpPr>
        <p:spPr>
          <a:xfrm>
            <a:off x="-36024" y="115021"/>
            <a:ext cx="1479550" cy="430530"/>
          </a:xfrm>
          <a:prstGeom prst="rect">
            <a:avLst/>
          </a:prstGeom>
          <a:ln w="12700">
            <a:miter lim="400000"/>
          </a:ln>
        </p:spPr>
        <p:txBody>
          <a:bodyPr wrap="none" lIns="0" tIns="0" rIns="0" bIns="0">
            <a:spAutoFit/>
          </a:bodyPr>
          <a:lstStyle/>
          <a:p>
            <a:pPr algn="l">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sz="1800"/>
              <a:t> </a:t>
            </a:r>
            <a:r>
              <a:rPr lang="zh-CN" sz="2800"/>
              <a:t>诊疗经过</a:t>
            </a:r>
            <a:endParaRPr lang="zh-CN" sz="2800"/>
          </a:p>
        </p:txBody>
      </p:sp>
      <p:sp>
        <p:nvSpPr>
          <p:cNvPr id="6" name="文本框 5"/>
          <p:cNvSpPr txBox="1"/>
          <p:nvPr>
            <p:custDataLst>
              <p:tags r:id="rId3"/>
            </p:custDataLst>
          </p:nvPr>
        </p:nvSpPr>
        <p:spPr>
          <a:xfrm>
            <a:off x="5664200" y="178435"/>
            <a:ext cx="6096000" cy="368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altLang="en-US" sz="2400">
                <a:solidFill>
                  <a:srgbClr val="C00000"/>
                </a:solidFill>
                <a:latin typeface="造字工房朗宋（非商用）" charset="-122"/>
                <a:ea typeface="造字工房朗宋（非商用）" charset="-122"/>
                <a:cs typeface="造字工房朗宋（非商用）" charset="-122"/>
                <a:sym typeface="微软雅黑" panose="020B0503020204020204" charset="-122"/>
              </a:rPr>
              <a:t>替加环素</a:t>
            </a:r>
            <a:endParaRPr kumimoji="0" lang="zh-CN" altLang="en-US" sz="2400" b="0" i="0" u="none" strike="noStrike" cap="none" spc="0" normalizeH="0" baseline="0">
              <a:ln>
                <a:noFill/>
              </a:ln>
              <a:solidFill>
                <a:srgbClr val="C00000"/>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sp>
        <p:nvSpPr>
          <p:cNvPr id="7" name="文本框 6"/>
          <p:cNvSpPr txBox="1"/>
          <p:nvPr>
            <p:custDataLst>
              <p:tags r:id="rId4"/>
            </p:custDataLst>
          </p:nvPr>
        </p:nvSpPr>
        <p:spPr>
          <a:xfrm>
            <a:off x="1490980" y="188595"/>
            <a:ext cx="4107815" cy="3689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lang="zh-CN" altLang="en-US"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万古霉素</a:t>
            </a:r>
            <a:r>
              <a:rPr lang="en-US" altLang="zh-CN"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a:t>
            </a:r>
            <a:r>
              <a:rPr lang="zh-CN" altLang="en-US" sz="24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亚胺培南西司他丁</a:t>
            </a: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3" name="文本框 2"/>
          <p:cNvSpPr txBox="1"/>
          <p:nvPr/>
        </p:nvSpPr>
        <p:spPr>
          <a:xfrm>
            <a:off x="5880100" y="1124585"/>
            <a:ext cx="5643245" cy="51708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03-21</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Day21</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患者意识嗜睡，氧合指数小于</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100mmHg,</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予气管插管接呼吸机辅助呼吸，纤支镜下粘膜惨白，各气道开口通畅基本无痰。仰卧位</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EIT</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成像，腹侧到背侧的通气还比较均匀。但左右分布不均匀，左侧＞右侧。存在呼吸钟摆现象（左肺顺应性＞右肺）。</a:t>
            </a:r>
            <a:endPar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pic>
        <p:nvPicPr>
          <p:cNvPr id="2" name="ac8632951a6630961b9ff30c8b4a15ea">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839470" y="1052830"/>
            <a:ext cx="4645025" cy="4572000"/>
          </a:xfrm>
          <a:prstGeom prst="rect">
            <a:avLst/>
          </a:prstGeom>
        </p:spPr>
      </p:pic>
    </p:spTree>
  </p:cSld>
  <p:clrMapOvr>
    <a:masterClrMapping/>
  </p:clrMapOvr>
  <p:transition spd="med"/>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3" name="文本框 2"/>
          <p:cNvSpPr txBox="1"/>
          <p:nvPr/>
        </p:nvSpPr>
        <p:spPr>
          <a:xfrm>
            <a:off x="154940" y="4653280"/>
            <a:ext cx="11897995" cy="19386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50000"/>
              </a:lnSpc>
              <a:spcBef>
                <a:spcPts val="0"/>
              </a:spcBef>
              <a:spcAft>
                <a:spcPts val="0"/>
              </a:spcAft>
              <a:buClrTx/>
              <a:buSzTx/>
              <a:buFontTx/>
              <a:buNone/>
            </a:pP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03-22</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Day22</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）肺泡灌洗液</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NGS</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提示鲍曼不动杆菌</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铜绿假单胞菌，血</a:t>
            </a:r>
            <a:r>
              <a:rPr kumimoji="0" lang="en-US" altLang="zh-CN"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NGS</a:t>
            </a:r>
            <a:r>
              <a:rPr kumimoji="0" lang="zh-CN" altLang="en-US" sz="28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提示屎肠球菌，组织培养</a:t>
            </a:r>
            <a:r>
              <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鲍曼不动杆菌。</a:t>
            </a:r>
            <a:endPar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lang="zh-CN" altLang="en-US" sz="2800">
                <a:solidFill>
                  <a:schemeClr val="accent1">
                    <a:lumMod val="50000"/>
                  </a:schemeClr>
                </a:solidFill>
                <a:latin typeface="造字工房朗宋（非商用）" charset="-122"/>
                <a:ea typeface="造字工房朗宋（非商用）" charset="-122"/>
                <a:cs typeface="造字工房朗宋（非商用）" charset="-122"/>
                <a:sym typeface="微软雅黑" panose="020B0503020204020204" charset="-122"/>
              </a:rPr>
              <a:t>抗生素方案：</a:t>
            </a:r>
            <a:r>
              <a:rPr lang="zh-CN" altLang="en-US" sz="2800">
                <a:solidFill>
                  <a:srgbClr val="FF0000"/>
                </a:solidFill>
                <a:latin typeface="造字工房朗宋（非商用）" charset="-122"/>
                <a:ea typeface="造字工房朗宋（非商用）" charset="-122"/>
                <a:cs typeface="造字工房朗宋（非商用）" charset="-122"/>
                <a:sym typeface="微软雅黑" panose="020B0503020204020204" charset="-122"/>
              </a:rPr>
              <a:t>舒巴坦度洛巴坦</a:t>
            </a:r>
            <a:r>
              <a:rPr lang="en-US" altLang="zh-CN" sz="2800">
                <a:solidFill>
                  <a:srgbClr val="FF0000"/>
                </a:solidFill>
                <a:latin typeface="造字工房朗宋（非商用）" charset="-122"/>
                <a:ea typeface="造字工房朗宋（非商用）" charset="-122"/>
                <a:cs typeface="造字工房朗宋（非商用）" charset="-122"/>
                <a:sym typeface="微软雅黑" panose="020B0503020204020204" charset="-122"/>
              </a:rPr>
              <a:t>2.0 Q6h+</a:t>
            </a:r>
            <a:r>
              <a:rPr lang="zh-CN" altLang="en-US" sz="2800">
                <a:solidFill>
                  <a:srgbClr val="FF0000"/>
                </a:solidFill>
                <a:latin typeface="造字工房朗宋（非商用）" charset="-122"/>
                <a:ea typeface="造字工房朗宋（非商用）" charset="-122"/>
                <a:cs typeface="造字工房朗宋（非商用）" charset="-122"/>
                <a:sym typeface="微软雅黑" panose="020B0503020204020204" charset="-122"/>
              </a:rPr>
              <a:t>美罗培南</a:t>
            </a:r>
            <a:r>
              <a:rPr lang="en-US" altLang="zh-CN" sz="2800">
                <a:solidFill>
                  <a:srgbClr val="FF0000"/>
                </a:solidFill>
                <a:latin typeface="造字工房朗宋（非商用）" charset="-122"/>
                <a:ea typeface="造字工房朗宋（非商用）" charset="-122"/>
                <a:cs typeface="造字工房朗宋（非商用）" charset="-122"/>
                <a:sym typeface="微软雅黑" panose="020B0503020204020204" charset="-122"/>
              </a:rPr>
              <a:t>1.0 Q6h+</a:t>
            </a:r>
            <a:r>
              <a:rPr lang="zh-CN" altLang="en-US" sz="2800">
                <a:solidFill>
                  <a:srgbClr val="FF0000"/>
                </a:solidFill>
                <a:latin typeface="造字工房朗宋（非商用）" charset="-122"/>
                <a:ea typeface="造字工房朗宋（非商用）" charset="-122"/>
                <a:cs typeface="造字工房朗宋（非商用）" charset="-122"/>
                <a:sym typeface="微软雅黑" panose="020B0503020204020204" charset="-122"/>
              </a:rPr>
              <a:t>万古霉素</a:t>
            </a:r>
            <a:r>
              <a:rPr lang="en-US" altLang="zh-CN" sz="2800">
                <a:solidFill>
                  <a:srgbClr val="FF0000"/>
                </a:solidFill>
                <a:latin typeface="造字工房朗宋（非商用）" charset="-122"/>
                <a:ea typeface="造字工房朗宋（非商用）" charset="-122"/>
                <a:cs typeface="造字工房朗宋（非商用）" charset="-122"/>
                <a:sym typeface="微软雅黑" panose="020B0503020204020204" charset="-122"/>
              </a:rPr>
              <a:t> 1g </a:t>
            </a:r>
            <a:r>
              <a:rPr lang="en-US" altLang="zh-CN" sz="2800">
                <a:solidFill>
                  <a:srgbClr val="FF0000"/>
                </a:solidFill>
                <a:latin typeface="造字工房朗宋（非商用）" charset="-122"/>
                <a:ea typeface="造字工房朗宋（非商用）" charset="-122"/>
                <a:cs typeface="造字工房朗宋（非商用）" charset="-122"/>
                <a:sym typeface="微软雅黑" panose="020B0503020204020204" charset="-122"/>
              </a:rPr>
              <a:t>Q12h</a:t>
            </a:r>
            <a:endParaRPr lang="en-US" altLang="zh-CN" sz="2800">
              <a:solidFill>
                <a:srgbClr val="FF0000"/>
              </a:solidFill>
              <a:latin typeface="造字工房朗宋（非商用）" charset="-122"/>
              <a:ea typeface="造字工房朗宋（非商用）" charset="-122"/>
              <a:cs typeface="造字工房朗宋（非商用）" charset="-122"/>
              <a:sym typeface="微软雅黑" panose="020B0503020204020204" charset="-122"/>
            </a:endParaRPr>
          </a:p>
        </p:txBody>
      </p:sp>
      <p:pic>
        <p:nvPicPr>
          <p:cNvPr id="6" name="图片 5"/>
          <p:cNvPicPr>
            <a:picLocks noChangeAspect="1"/>
          </p:cNvPicPr>
          <p:nvPr/>
        </p:nvPicPr>
        <p:blipFill>
          <a:blip r:embed="rId2"/>
          <a:srcRect t="30343" r="32161" b="7494"/>
          <a:stretch>
            <a:fillRect/>
          </a:stretch>
        </p:blipFill>
        <p:spPr>
          <a:xfrm>
            <a:off x="7978775" y="1001395"/>
            <a:ext cx="3817620" cy="3251835"/>
          </a:xfrm>
          <a:prstGeom prst="rect">
            <a:avLst/>
          </a:prstGeom>
        </p:spPr>
      </p:pic>
      <p:pic>
        <p:nvPicPr>
          <p:cNvPr id="7" name="图片 6"/>
          <p:cNvPicPr>
            <a:picLocks noChangeAspect="1"/>
          </p:cNvPicPr>
          <p:nvPr/>
        </p:nvPicPr>
        <p:blipFill>
          <a:blip r:embed="rId3"/>
          <a:srcRect t="9592" r="5509" b="41277"/>
          <a:stretch>
            <a:fillRect/>
          </a:stretch>
        </p:blipFill>
        <p:spPr>
          <a:xfrm>
            <a:off x="192405" y="895985"/>
            <a:ext cx="4103370" cy="3494405"/>
          </a:xfrm>
          <a:prstGeom prst="rect">
            <a:avLst/>
          </a:prstGeom>
        </p:spPr>
      </p:pic>
      <p:pic>
        <p:nvPicPr>
          <p:cNvPr id="8" name="图片 7"/>
          <p:cNvPicPr>
            <a:picLocks noChangeAspect="1"/>
          </p:cNvPicPr>
          <p:nvPr/>
        </p:nvPicPr>
        <p:blipFill>
          <a:blip r:embed="rId4"/>
          <a:srcRect t="27531" r="1590" b="15795"/>
          <a:stretch>
            <a:fillRect/>
          </a:stretch>
        </p:blipFill>
        <p:spPr>
          <a:xfrm>
            <a:off x="4295775" y="953135"/>
            <a:ext cx="3528695" cy="3324225"/>
          </a:xfrm>
          <a:prstGeom prst="rect">
            <a:avLst/>
          </a:prstGeom>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36322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体温变化趋势</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pic>
        <p:nvPicPr>
          <p:cNvPr id="2" name="图片 1"/>
          <p:cNvPicPr>
            <a:picLocks noChangeAspect="1"/>
          </p:cNvPicPr>
          <p:nvPr/>
        </p:nvPicPr>
        <p:blipFill>
          <a:blip r:embed="rId2"/>
          <a:stretch>
            <a:fillRect/>
          </a:stretch>
        </p:blipFill>
        <p:spPr>
          <a:xfrm>
            <a:off x="839470" y="1124585"/>
            <a:ext cx="8276590" cy="5304155"/>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标题 1"/>
          <p:cNvSpPr txBox="1"/>
          <p:nvPr>
            <p:ph type="ctrTitle"/>
          </p:nvPr>
        </p:nvSpPr>
        <p:spPr>
          <a:xfrm>
            <a:off x="191452" y="1557327"/>
            <a:ext cx="11942446" cy="2070008"/>
          </a:xfrm>
          <a:prstGeom prst="rect">
            <a:avLst/>
          </a:prstGeom>
        </p:spPr>
        <p:txBody>
          <a:bodyPr>
            <a:normAutofit fontScale="90000"/>
          </a:bodyPr>
          <a:lstStyle/>
          <a:p>
            <a:pPr>
              <a:lnSpc>
                <a:spcPct val="150000"/>
              </a:lnSpc>
              <a:defRPr sz="4000" b="1">
                <a:solidFill>
                  <a:srgbClr val="1D3262"/>
                </a:solidFill>
                <a:latin typeface="+mj-lt"/>
                <a:ea typeface="+mj-ea"/>
                <a:cs typeface="+mj-cs"/>
                <a:sym typeface="微软雅黑" panose="020B0503020204020204" charset="-122"/>
              </a:defRPr>
            </a:pPr>
            <a:br/>
            <a:r>
              <a:rPr lang="zh-CN" altLang="en-US" sz="5200" b="0">
                <a:latin typeface="造字工房朗宋（非商用） 常规体" charset="-122"/>
                <a:ea typeface="造字工房朗宋（非商用） 常规体" charset="-122"/>
                <a:cs typeface="造字工房朗宋（非商用） 常规体" charset="-122"/>
                <a:sym typeface="造字工房朗宋（非商用） 常规体" charset="-122"/>
              </a:rPr>
              <a:t>一例鲍曼不动杆菌感染的诊治分享</a:t>
            </a:r>
            <a:endParaRPr lang="zh-CN" altLang="en-US" sz="5200" b="0">
              <a:latin typeface="造字工房朗宋（非商用） 常规体" charset="-122"/>
              <a:ea typeface="造字工房朗宋（非商用） 常规体" charset="-122"/>
              <a:cs typeface="造字工房朗宋（非商用） 常规体" charset="-122"/>
              <a:sym typeface="造字工房朗宋（非商用） 常规体" charset="-122"/>
            </a:endParaRPr>
          </a:p>
        </p:txBody>
      </p:sp>
      <p:sp>
        <p:nvSpPr>
          <p:cNvPr id="185" name="文本框 1"/>
          <p:cNvSpPr txBox="1"/>
          <p:nvPr/>
        </p:nvSpPr>
        <p:spPr>
          <a:xfrm>
            <a:off x="3935468" y="3861033"/>
            <a:ext cx="5048886" cy="1476375"/>
          </a:xfrm>
          <a:prstGeom prst="rect">
            <a:avLst/>
          </a:prstGeom>
          <a:ln w="12700">
            <a:miter lim="400000"/>
          </a:ln>
        </p:spPr>
        <p:txBody>
          <a:bodyPr lIns="45719" rIns="45719">
            <a:spAutoFit/>
          </a:bodyPr>
          <a:lstStyle/>
          <a:p>
            <a:pPr algn="ctr">
              <a:defRPr sz="30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中南大学湘雅医院重症医学科</a:t>
            </a:r>
          </a:p>
          <a:p>
            <a:pPr algn="ctr">
              <a:defRPr sz="30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p>
          <a:p>
            <a:pPr algn="ctr">
              <a:defRPr sz="30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zh-CN" altLang="en-US"/>
              <a:t>赵春光</a:t>
            </a:r>
            <a:endParaRPr lang="zh-CN" alt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3" name="文本框 2"/>
          <p:cNvSpPr txBox="1"/>
          <p:nvPr/>
        </p:nvSpPr>
        <p:spPr>
          <a:xfrm>
            <a:off x="4727575" y="734060"/>
            <a:ext cx="7396480" cy="51708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50000"/>
              </a:lnSpc>
              <a:spcBef>
                <a:spcPts val="0"/>
              </a:spcBef>
              <a:spcAft>
                <a:spcPts val="0"/>
              </a:spcAft>
              <a:buClrTx/>
              <a:buSzTx/>
              <a:buFontTx/>
              <a:buNone/>
            </a:pP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03-26</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Day26</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endPar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患者气管插管接呼吸机辅助呼吸，经俯卧通气及抗感染和下肢坏死组织第三次清创</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+VSD</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引流治疗，复查</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CT</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左侧气胸，留置胸腔闭式引流管，氧合指数大于</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300mmHg;3-27</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体温</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38℃;3-28</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拔除气管插管改经鼻高流量吸氧</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流量</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35L/min </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浓度</a:t>
            </a:r>
            <a:r>
              <a:rPr kumimoji="0" lang="en-US" altLang="zh-CN"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35%)</a:t>
            </a:r>
            <a:r>
              <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endParaRPr kumimoji="0" lang="zh-CN" altLang="en-US" sz="32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pic>
        <p:nvPicPr>
          <p:cNvPr id="2" name="80cd4cf8a296a085d6b7ba9efb64190c">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1055370" y="1052830"/>
            <a:ext cx="3505200" cy="5162550"/>
          </a:xfrm>
          <a:prstGeom prst="rect">
            <a:avLst/>
          </a:prstGeom>
        </p:spPr>
      </p:pic>
    </p:spTree>
  </p:cSld>
  <p:clrMapOvr>
    <a:masterClrMapping/>
  </p:clrMapOvr>
  <p:transition spd="med"/>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4" name="表格 3"/>
          <p:cNvGraphicFramePr/>
          <p:nvPr>
            <p:custDataLst>
              <p:tags r:id="rId2"/>
            </p:custDataLst>
          </p:nvPr>
        </p:nvGraphicFramePr>
        <p:xfrm>
          <a:off x="716915" y="958215"/>
          <a:ext cx="11250930" cy="5440680"/>
        </p:xfrm>
        <a:graphic>
          <a:graphicData uri="http://schemas.openxmlformats.org/drawingml/2006/table">
            <a:tbl>
              <a:tblPr firstRow="1" bandRow="1">
                <a:tableStyleId>{7DF18680-E054-41AD-8BC1-D1AEF772440D}</a:tableStyleId>
              </a:tblPr>
              <a:tblGrid>
                <a:gridCol w="817245"/>
                <a:gridCol w="843915"/>
                <a:gridCol w="816610"/>
                <a:gridCol w="647065"/>
                <a:gridCol w="641350"/>
                <a:gridCol w="631825"/>
                <a:gridCol w="671830"/>
                <a:gridCol w="642620"/>
                <a:gridCol w="658495"/>
                <a:gridCol w="626745"/>
                <a:gridCol w="621030"/>
                <a:gridCol w="764540"/>
                <a:gridCol w="690880"/>
                <a:gridCol w="596900"/>
                <a:gridCol w="641985"/>
                <a:gridCol w="937895"/>
              </a:tblGrid>
              <a:tr h="808355">
                <a:tc>
                  <a:txBody>
                    <a:bodyPr/>
                    <a:p>
                      <a:pPr>
                        <a:buNone/>
                      </a:pPr>
                      <a:endParaRPr lang="en-US" altLang="zh-CN" sz="2000"/>
                    </a:p>
                  </a:txBody>
                  <a:tcPr/>
                </a:tc>
                <a:tc>
                  <a:txBody>
                    <a:bodyPr/>
                    <a:p>
                      <a:pPr>
                        <a:buNone/>
                      </a:pPr>
                      <a:endParaRPr lang="en-US" altLang="zh-CN" sz="1600"/>
                    </a:p>
                  </a:txBody>
                  <a:tcPr/>
                </a:tc>
                <a:tc>
                  <a:txBody>
                    <a:bodyPr/>
                    <a:p>
                      <a:pPr>
                        <a:buNone/>
                      </a:pPr>
                      <a:r>
                        <a:rPr lang="en-US" altLang="zh-CN" sz="1600"/>
                        <a:t>3-15</a:t>
                      </a:r>
                      <a:endParaRPr lang="en-US" altLang="zh-CN" sz="1600"/>
                    </a:p>
                  </a:txBody>
                  <a:tcPr/>
                </a:tc>
                <a:tc>
                  <a:txBody>
                    <a:bodyPr/>
                    <a:p>
                      <a:pPr>
                        <a:buNone/>
                      </a:pPr>
                      <a:r>
                        <a:rPr lang="en-US" altLang="zh-CN" sz="1600"/>
                        <a:t>3-16</a:t>
                      </a:r>
                      <a:endParaRPr lang="en-US" altLang="zh-CN" sz="1600"/>
                    </a:p>
                  </a:txBody>
                  <a:tcPr/>
                </a:tc>
                <a:tc>
                  <a:txBody>
                    <a:bodyPr/>
                    <a:p>
                      <a:pPr>
                        <a:buNone/>
                      </a:pPr>
                      <a:r>
                        <a:rPr lang="en-US" altLang="zh-CN" sz="1600"/>
                        <a:t>3-17</a:t>
                      </a:r>
                      <a:endParaRPr lang="en-US" altLang="zh-CN" sz="1600"/>
                    </a:p>
                  </a:txBody>
                  <a:tcPr/>
                </a:tc>
                <a:tc>
                  <a:txBody>
                    <a:bodyPr/>
                    <a:p>
                      <a:pPr>
                        <a:buNone/>
                      </a:pPr>
                      <a:r>
                        <a:rPr lang="en-US" altLang="zh-CN" sz="1600"/>
                        <a:t>3-18</a:t>
                      </a:r>
                      <a:endParaRPr lang="en-US" altLang="zh-CN" sz="1600"/>
                    </a:p>
                  </a:txBody>
                  <a:tcPr/>
                </a:tc>
                <a:tc>
                  <a:txBody>
                    <a:bodyPr/>
                    <a:p>
                      <a:pPr>
                        <a:buNone/>
                      </a:pPr>
                      <a:r>
                        <a:rPr lang="en-US" altLang="zh-CN" sz="1600"/>
                        <a:t>3-19</a:t>
                      </a:r>
                      <a:endParaRPr lang="en-US" altLang="zh-CN" sz="1600"/>
                    </a:p>
                  </a:txBody>
                  <a:tcPr/>
                </a:tc>
                <a:tc>
                  <a:txBody>
                    <a:bodyPr/>
                    <a:p>
                      <a:pPr>
                        <a:buNone/>
                      </a:pPr>
                      <a:r>
                        <a:rPr lang="en-US" altLang="zh-CN" sz="1600"/>
                        <a:t>3-20</a:t>
                      </a:r>
                      <a:endParaRPr lang="en-US" altLang="zh-CN" sz="1600"/>
                    </a:p>
                  </a:txBody>
                  <a:tcPr/>
                </a:tc>
                <a:tc>
                  <a:txBody>
                    <a:bodyPr/>
                    <a:p>
                      <a:pPr>
                        <a:buNone/>
                      </a:pPr>
                      <a:r>
                        <a:rPr lang="en-US" altLang="zh-CN" sz="1600"/>
                        <a:t>3-21</a:t>
                      </a:r>
                      <a:endParaRPr lang="en-US" altLang="zh-CN" sz="1600"/>
                    </a:p>
                  </a:txBody>
                  <a:tcPr/>
                </a:tc>
                <a:tc>
                  <a:txBody>
                    <a:bodyPr/>
                    <a:p>
                      <a:pPr>
                        <a:buNone/>
                      </a:pPr>
                      <a:r>
                        <a:rPr lang="en-US" altLang="zh-CN" sz="1600"/>
                        <a:t>3-22</a:t>
                      </a:r>
                      <a:endParaRPr lang="en-US" altLang="zh-CN" sz="1600"/>
                    </a:p>
                  </a:txBody>
                  <a:tcPr/>
                </a:tc>
                <a:tc>
                  <a:txBody>
                    <a:bodyPr/>
                    <a:p>
                      <a:pPr>
                        <a:buNone/>
                      </a:pPr>
                      <a:r>
                        <a:rPr lang="en-US" altLang="zh-CN" sz="1600"/>
                        <a:t>3-23</a:t>
                      </a:r>
                      <a:endParaRPr lang="en-US" altLang="zh-CN" sz="1600"/>
                    </a:p>
                  </a:txBody>
                  <a:tcPr/>
                </a:tc>
                <a:tc>
                  <a:txBody>
                    <a:bodyPr/>
                    <a:p>
                      <a:pPr>
                        <a:buNone/>
                      </a:pPr>
                      <a:r>
                        <a:rPr lang="en-US" altLang="zh-CN" sz="1600"/>
                        <a:t>3-24</a:t>
                      </a:r>
                      <a:endParaRPr lang="en-US" altLang="zh-CN" sz="1600"/>
                    </a:p>
                  </a:txBody>
                  <a:tcPr/>
                </a:tc>
                <a:tc>
                  <a:txBody>
                    <a:bodyPr/>
                    <a:p>
                      <a:pPr>
                        <a:buNone/>
                      </a:pPr>
                      <a:r>
                        <a:rPr lang="en-US" altLang="zh-CN" sz="1600"/>
                        <a:t>3-25</a:t>
                      </a:r>
                      <a:endParaRPr lang="en-US" altLang="zh-CN" sz="1600"/>
                    </a:p>
                  </a:txBody>
                  <a:tcPr/>
                </a:tc>
                <a:tc>
                  <a:txBody>
                    <a:bodyPr/>
                    <a:p>
                      <a:pPr>
                        <a:buNone/>
                      </a:pPr>
                      <a:r>
                        <a:rPr lang="en-US" altLang="zh-CN" sz="1600"/>
                        <a:t>3-26</a:t>
                      </a:r>
                      <a:endParaRPr lang="en-US" altLang="zh-CN" sz="1600"/>
                    </a:p>
                  </a:txBody>
                  <a:tcPr/>
                </a:tc>
                <a:tc>
                  <a:txBody>
                    <a:bodyPr/>
                    <a:p>
                      <a:pPr>
                        <a:buNone/>
                      </a:pPr>
                      <a:r>
                        <a:rPr lang="en-US" altLang="zh-CN" sz="1600"/>
                        <a:t>3-27</a:t>
                      </a:r>
                      <a:endParaRPr lang="en-US" altLang="zh-CN" sz="1600"/>
                    </a:p>
                  </a:txBody>
                  <a:tcPr/>
                </a:tc>
                <a:tc>
                  <a:txBody>
                    <a:bodyPr/>
                    <a:p>
                      <a:pPr>
                        <a:buNone/>
                      </a:pPr>
                      <a:r>
                        <a:rPr lang="en-US" altLang="zh-CN" sz="1600"/>
                        <a:t>3-28</a:t>
                      </a:r>
                      <a:endParaRPr lang="en-US" altLang="zh-CN" sz="1600"/>
                    </a:p>
                  </a:txBody>
                  <a:tcPr/>
                </a:tc>
              </a:tr>
              <a:tr h="335280">
                <a:tc rowSpan="6">
                  <a:txBody>
                    <a:bodyPr/>
                    <a:p>
                      <a:pPr>
                        <a:buNone/>
                      </a:pPr>
                      <a:r>
                        <a:rPr lang="zh-CN" altLang="en-US" sz="2000"/>
                        <a:t>组织</a:t>
                      </a:r>
                      <a:endParaRPr lang="zh-CN" altLang="en-US" sz="2000"/>
                    </a:p>
                  </a:txBody>
                  <a:tcPr/>
                </a:tc>
                <a:tc>
                  <a:txBody>
                    <a:bodyPr/>
                    <a:p>
                      <a:pPr algn="ctr">
                        <a:buNone/>
                      </a:pPr>
                      <a:r>
                        <a:rPr lang="zh-CN" altLang="en-US" sz="1600"/>
                        <a:t>手术</a:t>
                      </a: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r>
                        <a:rPr lang="en-US" altLang="zh-CN" sz="1600"/>
                        <a:t>√</a:t>
                      </a: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r>
              <a:tr h="758825">
                <a:tc vMerge="1">
                  <a:tcPr/>
                </a:tc>
                <a:tc>
                  <a:txBody>
                    <a:bodyPr/>
                    <a:p>
                      <a:pPr algn="ctr">
                        <a:buNone/>
                      </a:pPr>
                      <a:r>
                        <a:rPr lang="zh-CN" altLang="en-US" sz="1600"/>
                        <a:t>培养</a:t>
                      </a:r>
                      <a:endParaRPr lang="zh-CN" altLang="en-US" sz="1600"/>
                    </a:p>
                  </a:txBody>
                  <a:tcPr/>
                </a:tc>
                <a:tc>
                  <a:txBody>
                    <a:bodyPr/>
                    <a:p>
                      <a:pPr algn="ctr">
                        <a:buNone/>
                      </a:pPr>
                      <a:r>
                        <a:rPr lang="zh-CN" altLang="en-US" sz="1600"/>
                        <a:t>鲍曼</a:t>
                      </a:r>
                      <a:r>
                        <a:rPr lang="en-US" altLang="zh-CN" sz="1600"/>
                        <a:t>/</a:t>
                      </a:r>
                      <a:r>
                        <a:rPr lang="zh-CN" altLang="en-US" sz="1600"/>
                        <a:t>屎肠</a:t>
                      </a: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r>
                        <a:rPr lang="zh-CN" altLang="en-US" sz="1600"/>
                        <a:t>鲍曼</a:t>
                      </a: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r>
              <a:tr h="579120">
                <a:tc vMerge="1">
                  <a:tcPr/>
                </a:tc>
                <a:tc>
                  <a:txBody>
                    <a:bodyPr/>
                    <a:p>
                      <a:pPr algn="ctr">
                        <a:buNone/>
                      </a:pPr>
                      <a:r>
                        <a:rPr lang="zh-CN" altLang="en-US" sz="1600">
                          <a:solidFill>
                            <a:srgbClr val="FF0000"/>
                          </a:solidFill>
                        </a:rPr>
                        <a:t>体温</a:t>
                      </a:r>
                      <a:endParaRPr lang="zh-CN" altLang="en-US"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37.4</a:t>
                      </a:r>
                      <a:endParaRPr lang="en-US" altLang="zh-CN" sz="1600">
                        <a:solidFill>
                          <a:srgbClr val="FF0000"/>
                        </a:solidFill>
                      </a:endParaRPr>
                    </a:p>
                  </a:txBody>
                  <a:tcPr/>
                </a:tc>
                <a:tc>
                  <a:txBody>
                    <a:bodyPr/>
                    <a:p>
                      <a:pPr algn="ctr">
                        <a:buNone/>
                      </a:pPr>
                      <a:r>
                        <a:rPr lang="en-US" altLang="zh-CN" sz="1600">
                          <a:solidFill>
                            <a:srgbClr val="FF0000"/>
                          </a:solidFill>
                        </a:rPr>
                        <a:t>37.2</a:t>
                      </a:r>
                      <a:endParaRPr lang="en-US" altLang="zh-CN" sz="1600">
                        <a:solidFill>
                          <a:srgbClr val="FF0000"/>
                        </a:solidFill>
                      </a:endParaRPr>
                    </a:p>
                  </a:txBody>
                  <a:tcPr/>
                </a:tc>
                <a:tc>
                  <a:txBody>
                    <a:bodyPr/>
                    <a:p>
                      <a:pPr algn="ctr">
                        <a:buNone/>
                      </a:pPr>
                      <a:r>
                        <a:rPr lang="en-US" altLang="zh-CN" sz="1600">
                          <a:solidFill>
                            <a:srgbClr val="FF0000"/>
                          </a:solidFill>
                        </a:rPr>
                        <a:t>40</a:t>
                      </a:r>
                      <a:endParaRPr lang="en-US" altLang="zh-CN"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37.5</a:t>
                      </a:r>
                      <a:endParaRPr lang="en-US" altLang="zh-CN" sz="1600">
                        <a:solidFill>
                          <a:srgbClr val="FF0000"/>
                        </a:solidFill>
                      </a:endParaRPr>
                    </a:p>
                  </a:txBody>
                  <a:tcPr/>
                </a:tc>
                <a:tc>
                  <a:txBody>
                    <a:bodyPr/>
                    <a:p>
                      <a:pPr algn="ctr">
                        <a:buNone/>
                      </a:pPr>
                      <a:r>
                        <a:rPr lang="en-US" altLang="zh-CN" sz="1600">
                          <a:solidFill>
                            <a:srgbClr val="FF0000"/>
                          </a:solidFill>
                        </a:rPr>
                        <a:t>38.3</a:t>
                      </a:r>
                      <a:endParaRPr lang="en-US" altLang="zh-CN"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39.3</a:t>
                      </a:r>
                      <a:endParaRPr lang="en-US" altLang="zh-CN" sz="1600">
                        <a:solidFill>
                          <a:srgbClr val="FF0000"/>
                        </a:solidFill>
                      </a:endParaRPr>
                    </a:p>
                  </a:txBody>
                  <a:tcPr/>
                </a:tc>
                <a:tc>
                  <a:txBody>
                    <a:bodyPr/>
                    <a:p>
                      <a:pPr algn="ctr">
                        <a:buNone/>
                      </a:pPr>
                      <a:r>
                        <a:rPr lang="en-US" altLang="zh-CN" sz="1600">
                          <a:solidFill>
                            <a:srgbClr val="FF0000"/>
                          </a:solidFill>
                        </a:rPr>
                        <a:t>38.6</a:t>
                      </a:r>
                      <a:endParaRPr lang="en-US" altLang="zh-CN" sz="1600">
                        <a:solidFill>
                          <a:srgbClr val="FF0000"/>
                        </a:solidFill>
                      </a:endParaRPr>
                    </a:p>
                  </a:txBody>
                  <a:tcPr/>
                </a:tc>
                <a:tc>
                  <a:txBody>
                    <a:bodyPr/>
                    <a:p>
                      <a:pPr algn="ctr">
                        <a:buNone/>
                      </a:pPr>
                      <a:r>
                        <a:rPr lang="en-US" altLang="zh-CN" sz="1600">
                          <a:solidFill>
                            <a:srgbClr val="FF0000"/>
                          </a:solidFill>
                        </a:rPr>
                        <a:t>38.4</a:t>
                      </a:r>
                      <a:endParaRPr lang="en-US" altLang="zh-CN" sz="1600">
                        <a:solidFill>
                          <a:srgbClr val="FF0000"/>
                        </a:solidFill>
                      </a:endParaRPr>
                    </a:p>
                  </a:txBody>
                  <a:tcPr/>
                </a:tc>
                <a:tc>
                  <a:txBody>
                    <a:bodyPr/>
                    <a:p>
                      <a:pPr algn="ctr">
                        <a:buNone/>
                      </a:pPr>
                      <a:r>
                        <a:rPr lang="en-US" altLang="zh-CN" sz="1600">
                          <a:solidFill>
                            <a:srgbClr val="FF0000"/>
                          </a:solidFill>
                        </a:rPr>
                        <a:t>38.5</a:t>
                      </a:r>
                      <a:endParaRPr lang="en-US" altLang="zh-CN" sz="1600">
                        <a:solidFill>
                          <a:srgbClr val="FF0000"/>
                        </a:solidFill>
                      </a:endParaRPr>
                    </a:p>
                  </a:txBody>
                  <a:tcPr/>
                </a:tc>
                <a:tc>
                  <a:txBody>
                    <a:bodyPr/>
                    <a:p>
                      <a:pPr algn="ctr">
                        <a:buNone/>
                      </a:pPr>
                      <a:r>
                        <a:rPr lang="en-US" altLang="zh-CN" sz="1600">
                          <a:solidFill>
                            <a:srgbClr val="FF0000"/>
                          </a:solidFill>
                        </a:rPr>
                        <a:t>37.2</a:t>
                      </a:r>
                      <a:endParaRPr lang="en-US" altLang="zh-CN" sz="1600">
                        <a:solidFill>
                          <a:srgbClr val="FF0000"/>
                        </a:solidFill>
                      </a:endParaRPr>
                    </a:p>
                  </a:txBody>
                  <a:tcPr/>
                </a:tc>
                <a:tc>
                  <a:txBody>
                    <a:bodyPr/>
                    <a:p>
                      <a:pPr algn="ctr">
                        <a:buNone/>
                      </a:pPr>
                      <a:r>
                        <a:rPr lang="en-US" altLang="zh-CN" sz="1600">
                          <a:solidFill>
                            <a:srgbClr val="FF0000"/>
                          </a:solidFill>
                        </a:rPr>
                        <a:t>37</a:t>
                      </a:r>
                      <a:endParaRPr lang="en-US" altLang="zh-CN" sz="1600">
                        <a:solidFill>
                          <a:srgbClr val="FF0000"/>
                        </a:solidFill>
                      </a:endParaRPr>
                    </a:p>
                  </a:txBody>
                  <a:tcPr/>
                </a:tc>
              </a:tr>
              <a:tr h="607695">
                <a:tc vMerge="1">
                  <a:tcPr/>
                </a:tc>
                <a:tc>
                  <a:txBody>
                    <a:bodyPr/>
                    <a:p>
                      <a:pPr algn="ctr">
                        <a:buNone/>
                      </a:pPr>
                      <a:r>
                        <a:rPr lang="en-US" altLang="zh-CN" sz="1600"/>
                        <a:t>WBC</a:t>
                      </a:r>
                      <a:endParaRPr lang="en-US" altLang="zh-CN" sz="1600"/>
                    </a:p>
                  </a:txBody>
                  <a:tcPr/>
                </a:tc>
                <a:tc>
                  <a:txBody>
                    <a:bodyPr/>
                    <a:p>
                      <a:pPr algn="ctr">
                        <a:buNone/>
                      </a:pPr>
                      <a:r>
                        <a:rPr lang="en-US" altLang="zh-CN" sz="1600"/>
                        <a:t>12</a:t>
                      </a:r>
                      <a:endParaRPr lang="en-US" altLang="zh-CN" sz="1600"/>
                    </a:p>
                  </a:txBody>
                  <a:tcPr/>
                </a:tc>
                <a:tc>
                  <a:txBody>
                    <a:bodyPr/>
                    <a:p>
                      <a:pPr algn="ctr">
                        <a:buNone/>
                      </a:pPr>
                      <a:r>
                        <a:rPr lang="en-US" altLang="zh-CN" sz="1600"/>
                        <a:t>16</a:t>
                      </a:r>
                      <a:endParaRPr lang="en-US" altLang="zh-CN" sz="1600"/>
                    </a:p>
                  </a:txBody>
                  <a:tcPr/>
                </a:tc>
                <a:tc>
                  <a:txBody>
                    <a:bodyPr/>
                    <a:p>
                      <a:pPr algn="ctr">
                        <a:buNone/>
                      </a:pPr>
                      <a:r>
                        <a:rPr lang="en-US" altLang="zh-CN" sz="1600"/>
                        <a:t>11.5</a:t>
                      </a:r>
                      <a:endParaRPr lang="en-US" altLang="zh-CN" sz="1600"/>
                    </a:p>
                  </a:txBody>
                  <a:tcPr/>
                </a:tc>
                <a:tc>
                  <a:txBody>
                    <a:bodyPr/>
                    <a:p>
                      <a:pPr algn="ctr">
                        <a:buNone/>
                      </a:pPr>
                      <a:r>
                        <a:rPr lang="en-US" altLang="zh-CN" sz="1600"/>
                        <a:t>11.4</a:t>
                      </a:r>
                      <a:endParaRPr lang="en-US" altLang="zh-CN" sz="1600"/>
                    </a:p>
                  </a:txBody>
                  <a:tcPr/>
                </a:tc>
                <a:tc>
                  <a:txBody>
                    <a:bodyPr/>
                    <a:p>
                      <a:pPr algn="ctr">
                        <a:buNone/>
                      </a:pPr>
                      <a:r>
                        <a:rPr lang="en-US" altLang="zh-CN" sz="1600"/>
                        <a:t>13</a:t>
                      </a:r>
                      <a:endParaRPr lang="en-US" altLang="zh-CN" sz="1600"/>
                    </a:p>
                  </a:txBody>
                  <a:tcPr/>
                </a:tc>
                <a:tc>
                  <a:txBody>
                    <a:bodyPr/>
                    <a:p>
                      <a:pPr algn="ctr">
                        <a:buNone/>
                      </a:pPr>
                      <a:r>
                        <a:rPr lang="en-US" altLang="zh-CN" sz="1600"/>
                        <a:t>11</a:t>
                      </a:r>
                      <a:endParaRPr lang="en-US" altLang="zh-CN" sz="1600"/>
                    </a:p>
                  </a:txBody>
                  <a:tcPr/>
                </a:tc>
                <a:tc>
                  <a:txBody>
                    <a:bodyPr/>
                    <a:p>
                      <a:pPr algn="ctr">
                        <a:buNone/>
                      </a:pPr>
                      <a:r>
                        <a:rPr lang="en-US" altLang="zh-CN" sz="1600"/>
                        <a:t>11.4</a:t>
                      </a:r>
                      <a:endParaRPr lang="en-US" altLang="zh-CN" sz="1600"/>
                    </a:p>
                  </a:txBody>
                  <a:tcPr/>
                </a:tc>
                <a:tc>
                  <a:txBody>
                    <a:bodyPr/>
                    <a:p>
                      <a:pPr algn="ctr">
                        <a:buNone/>
                      </a:pPr>
                      <a:r>
                        <a:rPr lang="en-US" altLang="zh-CN" sz="1600"/>
                        <a:t>11</a:t>
                      </a:r>
                      <a:endParaRPr lang="en-US" altLang="zh-CN" sz="1600"/>
                    </a:p>
                  </a:txBody>
                  <a:tcPr/>
                </a:tc>
                <a:tc>
                  <a:txBody>
                    <a:bodyPr/>
                    <a:p>
                      <a:pPr algn="ctr">
                        <a:buNone/>
                      </a:pPr>
                      <a:r>
                        <a:rPr lang="en-US" altLang="zh-CN" sz="1600"/>
                        <a:t>10</a:t>
                      </a:r>
                      <a:endParaRPr lang="en-US" altLang="zh-CN" sz="1600"/>
                    </a:p>
                  </a:txBody>
                  <a:tcPr/>
                </a:tc>
                <a:tc>
                  <a:txBody>
                    <a:bodyPr/>
                    <a:p>
                      <a:pPr algn="ctr">
                        <a:buNone/>
                      </a:pPr>
                      <a:r>
                        <a:rPr lang="en-US" altLang="zh-CN" sz="1600"/>
                        <a:t>10</a:t>
                      </a:r>
                      <a:endParaRPr lang="en-US" altLang="zh-CN" sz="1600"/>
                    </a:p>
                  </a:txBody>
                  <a:tcPr/>
                </a:tc>
                <a:tc>
                  <a:txBody>
                    <a:bodyPr/>
                    <a:p>
                      <a:pPr algn="ctr">
                        <a:buNone/>
                      </a:pPr>
                      <a:r>
                        <a:rPr lang="en-US" altLang="zh-CN" sz="1600"/>
                        <a:t>8.4</a:t>
                      </a:r>
                      <a:endParaRPr lang="en-US" altLang="zh-CN" sz="1600"/>
                    </a:p>
                  </a:txBody>
                  <a:tcPr/>
                </a:tc>
                <a:tc>
                  <a:txBody>
                    <a:bodyPr/>
                    <a:p>
                      <a:pPr algn="ctr">
                        <a:buNone/>
                      </a:pPr>
                      <a:r>
                        <a:rPr lang="en-US" altLang="zh-CN" sz="1600"/>
                        <a:t>9.5</a:t>
                      </a:r>
                      <a:endParaRPr lang="en-US" altLang="zh-CN" sz="1600"/>
                    </a:p>
                  </a:txBody>
                  <a:tcPr/>
                </a:tc>
                <a:tc>
                  <a:txBody>
                    <a:bodyPr/>
                    <a:p>
                      <a:pPr algn="ctr">
                        <a:buNone/>
                      </a:pPr>
                      <a:r>
                        <a:rPr lang="en-US" altLang="zh-CN" sz="1600"/>
                        <a:t>10.7</a:t>
                      </a:r>
                      <a:endParaRPr lang="en-US" altLang="zh-CN" sz="1600"/>
                    </a:p>
                  </a:txBody>
                  <a:tcPr/>
                </a:tc>
                <a:tc>
                  <a:txBody>
                    <a:bodyPr/>
                    <a:p>
                      <a:pPr algn="ctr">
                        <a:buNone/>
                      </a:pPr>
                      <a:r>
                        <a:rPr lang="en-US" altLang="zh-CN" sz="1600"/>
                        <a:t>11</a:t>
                      </a:r>
                      <a:endParaRPr lang="en-US" altLang="zh-CN" sz="1600"/>
                    </a:p>
                  </a:txBody>
                  <a:tcPr/>
                </a:tc>
              </a:tr>
              <a:tr h="608330">
                <a:tc vMerge="1">
                  <a:tcPr/>
                </a:tc>
                <a:tc>
                  <a:txBody>
                    <a:bodyPr/>
                    <a:p>
                      <a:pPr algn="ctr">
                        <a:buNone/>
                      </a:pPr>
                      <a:r>
                        <a:rPr lang="en-US" altLang="zh-CN" sz="1600"/>
                        <a:t>PCT</a:t>
                      </a:r>
                      <a:endParaRPr lang="en-US" altLang="zh-CN" sz="1600"/>
                    </a:p>
                  </a:txBody>
                  <a:tcPr/>
                </a:tc>
                <a:tc>
                  <a:txBody>
                    <a:bodyPr/>
                    <a:p>
                      <a:pPr algn="ctr">
                        <a:buNone/>
                      </a:pPr>
                      <a:r>
                        <a:rPr lang="en-US" altLang="zh-CN" sz="1600"/>
                        <a:t>4.2</a:t>
                      </a:r>
                      <a:endParaRPr lang="en-US" altLang="zh-CN" sz="1600"/>
                    </a:p>
                  </a:txBody>
                  <a:tcPr/>
                </a:tc>
                <a:tc>
                  <a:txBody>
                    <a:bodyPr/>
                    <a:p>
                      <a:pPr algn="ctr">
                        <a:buNone/>
                      </a:pPr>
                      <a:endParaRPr lang="zh-CN" altLang="en-US" sz="1600"/>
                    </a:p>
                  </a:txBody>
                  <a:tcPr/>
                </a:tc>
                <a:tc>
                  <a:txBody>
                    <a:bodyPr/>
                    <a:p>
                      <a:pPr algn="ctr">
                        <a:buNone/>
                      </a:pPr>
                      <a:r>
                        <a:rPr lang="en-US" altLang="zh-CN" sz="1600"/>
                        <a:t>1.57</a:t>
                      </a:r>
                      <a:endParaRPr lang="en-US" altLang="zh-CN" sz="1600"/>
                    </a:p>
                  </a:txBody>
                  <a:tcPr/>
                </a:tc>
                <a:tc>
                  <a:txBody>
                    <a:bodyPr/>
                    <a:p>
                      <a:pPr algn="ctr">
                        <a:buNone/>
                      </a:pPr>
                      <a:r>
                        <a:rPr lang="en-US" altLang="zh-CN" sz="1600"/>
                        <a:t>1.54</a:t>
                      </a:r>
                      <a:endParaRPr lang="en-US" altLang="zh-CN" sz="1600"/>
                    </a:p>
                  </a:txBody>
                  <a:tcPr/>
                </a:tc>
                <a:tc>
                  <a:txBody>
                    <a:bodyPr/>
                    <a:p>
                      <a:pPr algn="ctr">
                        <a:buNone/>
                      </a:pPr>
                      <a:r>
                        <a:rPr lang="en-US" altLang="zh-CN" sz="1600"/>
                        <a:t>0.9</a:t>
                      </a:r>
                      <a:endParaRPr lang="en-US" altLang="zh-CN" sz="1600"/>
                    </a:p>
                  </a:txBody>
                  <a:tcPr/>
                </a:tc>
                <a:tc>
                  <a:txBody>
                    <a:bodyPr/>
                    <a:p>
                      <a:pPr algn="ctr">
                        <a:buNone/>
                      </a:pPr>
                      <a:r>
                        <a:rPr lang="en-US" altLang="zh-CN" sz="1600"/>
                        <a:t>0.8</a:t>
                      </a:r>
                      <a:endParaRPr lang="en-US" altLang="zh-CN" sz="1600"/>
                    </a:p>
                  </a:txBody>
                  <a:tcPr/>
                </a:tc>
                <a:tc>
                  <a:txBody>
                    <a:bodyPr/>
                    <a:p>
                      <a:pPr algn="ctr">
                        <a:buNone/>
                      </a:pPr>
                      <a:endParaRPr lang="en-US" altLang="zh-CN" sz="1600"/>
                    </a:p>
                  </a:txBody>
                  <a:tcPr/>
                </a:tc>
                <a:tc>
                  <a:txBody>
                    <a:bodyPr/>
                    <a:p>
                      <a:pPr algn="ctr">
                        <a:buNone/>
                      </a:pPr>
                      <a:r>
                        <a:rPr lang="en-US" altLang="zh-CN" sz="1600"/>
                        <a:t>0.81</a:t>
                      </a:r>
                      <a:endParaRPr lang="en-US" altLang="zh-CN" sz="1600"/>
                    </a:p>
                  </a:txBody>
                  <a:tcPr/>
                </a:tc>
                <a:tc>
                  <a:txBody>
                    <a:bodyPr/>
                    <a:p>
                      <a:pPr algn="ctr">
                        <a:buNone/>
                      </a:pPr>
                      <a:r>
                        <a:rPr lang="en-US" altLang="zh-CN" sz="1600"/>
                        <a:t>1.25</a:t>
                      </a:r>
                      <a:endParaRPr lang="en-US" altLang="zh-CN" sz="1600"/>
                    </a:p>
                  </a:txBody>
                  <a:tcPr/>
                </a:tc>
                <a:tc>
                  <a:txBody>
                    <a:bodyPr/>
                    <a:p>
                      <a:pPr algn="ctr">
                        <a:buNone/>
                      </a:pPr>
                      <a:r>
                        <a:rPr lang="en-US" altLang="zh-CN" sz="1600"/>
                        <a:t>0.64</a:t>
                      </a:r>
                      <a:endParaRPr lang="en-US" altLang="zh-CN" sz="1600"/>
                    </a:p>
                  </a:txBody>
                  <a:tcPr/>
                </a:tc>
                <a:tc>
                  <a:txBody>
                    <a:bodyPr/>
                    <a:p>
                      <a:pPr algn="ctr">
                        <a:buNone/>
                      </a:pPr>
                      <a:r>
                        <a:rPr lang="en-US" altLang="zh-CN" sz="1600"/>
                        <a:t>0.36</a:t>
                      </a:r>
                      <a:endParaRPr lang="en-US" altLang="zh-CN" sz="1600"/>
                    </a:p>
                  </a:txBody>
                  <a:tcPr/>
                </a:tc>
                <a:tc>
                  <a:txBody>
                    <a:bodyPr/>
                    <a:p>
                      <a:pPr algn="ctr">
                        <a:buNone/>
                      </a:pPr>
                      <a:endParaRPr lang="en-US" altLang="zh-CN" sz="1600"/>
                    </a:p>
                  </a:txBody>
                  <a:tcPr/>
                </a:tc>
                <a:tc>
                  <a:txBody>
                    <a:bodyPr/>
                    <a:p>
                      <a:pPr algn="ctr">
                        <a:buNone/>
                      </a:pPr>
                      <a:r>
                        <a:rPr lang="en-US" altLang="zh-CN" sz="1600"/>
                        <a:t>0.23</a:t>
                      </a:r>
                      <a:endParaRPr lang="en-US" altLang="zh-CN" sz="1600"/>
                    </a:p>
                  </a:txBody>
                  <a:tcPr/>
                </a:tc>
                <a:tc>
                  <a:txBody>
                    <a:bodyPr/>
                    <a:p>
                      <a:pPr algn="ctr">
                        <a:buNone/>
                      </a:pPr>
                      <a:r>
                        <a:rPr lang="en-US" altLang="zh-CN" sz="1600"/>
                        <a:t>0.2</a:t>
                      </a:r>
                      <a:endParaRPr lang="en-US" altLang="zh-CN" sz="1600"/>
                    </a:p>
                  </a:txBody>
                  <a:tcPr/>
                </a:tc>
              </a:tr>
              <a:tr h="579120">
                <a:tc vMerge="1">
                  <a:tcPr/>
                </a:tc>
                <a:tc>
                  <a:txBody>
                    <a:bodyPr/>
                    <a:p>
                      <a:pPr algn="ctr">
                        <a:buNone/>
                      </a:pPr>
                      <a:r>
                        <a:rPr lang="en-US" altLang="zh-CN" sz="1600"/>
                        <a:t>CRP/IL6</a:t>
                      </a:r>
                      <a:endParaRPr lang="en-US" altLang="zh-CN" sz="1600"/>
                    </a:p>
                  </a:txBody>
                  <a:tcPr/>
                </a:tc>
                <a:tc>
                  <a:txBody>
                    <a:bodyPr/>
                    <a:p>
                      <a:pPr algn="ctr">
                        <a:buNone/>
                      </a:pPr>
                      <a:r>
                        <a:rPr lang="en-US" altLang="zh-CN" sz="1600"/>
                        <a:t>187</a:t>
                      </a:r>
                      <a:endParaRPr lang="en-US" altLang="zh-CN" sz="1600"/>
                    </a:p>
                  </a:txBody>
                  <a:tcPr/>
                </a:tc>
                <a:tc>
                  <a:txBody>
                    <a:bodyPr/>
                    <a:p>
                      <a:pPr algn="ctr">
                        <a:buNone/>
                      </a:pPr>
                      <a:endParaRPr lang="zh-CN" altLang="en-US" sz="1600"/>
                    </a:p>
                  </a:txBody>
                  <a:tcPr/>
                </a:tc>
                <a:tc>
                  <a:txBody>
                    <a:bodyPr/>
                    <a:p>
                      <a:pPr algn="ctr">
                        <a:buNone/>
                      </a:pPr>
                      <a:r>
                        <a:rPr lang="en-US" altLang="zh-CN" sz="1600"/>
                        <a:t>58</a:t>
                      </a:r>
                      <a:endParaRPr lang="en-US" altLang="zh-CN" sz="1600"/>
                    </a:p>
                  </a:txBody>
                  <a:tcPr/>
                </a:tc>
                <a:tc>
                  <a:txBody>
                    <a:bodyPr/>
                    <a:p>
                      <a:pPr algn="ctr">
                        <a:buNone/>
                      </a:pPr>
                      <a:r>
                        <a:rPr lang="en-US" altLang="zh-CN" sz="1600"/>
                        <a:t>164</a:t>
                      </a:r>
                      <a:endParaRPr lang="en-US" altLang="zh-CN" sz="1600"/>
                    </a:p>
                  </a:txBody>
                  <a:tcPr/>
                </a:tc>
                <a:tc>
                  <a:txBody>
                    <a:bodyPr/>
                    <a:p>
                      <a:pPr algn="ctr">
                        <a:buNone/>
                      </a:pPr>
                      <a:r>
                        <a:rPr lang="en-US" altLang="zh-CN" sz="1600"/>
                        <a:t>256</a:t>
                      </a: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r>
                        <a:rPr lang="en-US" altLang="zh-CN" sz="1600"/>
                        <a:t>187</a:t>
                      </a: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r>
              <a:tr h="579120">
                <a:tc rowSpan="2">
                  <a:txBody>
                    <a:bodyPr/>
                    <a:p>
                      <a:pPr>
                        <a:buNone/>
                      </a:pPr>
                      <a:r>
                        <a:rPr lang="zh-CN" altLang="en-US" sz="2000"/>
                        <a:t>呼吸</a:t>
                      </a:r>
                      <a:endParaRPr lang="zh-CN" altLang="en-US" sz="2000"/>
                    </a:p>
                  </a:txBody>
                  <a:tcPr/>
                </a:tc>
                <a:tc>
                  <a:txBody>
                    <a:bodyPr/>
                    <a:p>
                      <a:pPr algn="ctr">
                        <a:buNone/>
                      </a:pPr>
                      <a:r>
                        <a:rPr lang="zh-CN" altLang="en-US" sz="1600">
                          <a:solidFill>
                            <a:srgbClr val="FF0000"/>
                          </a:solidFill>
                        </a:rPr>
                        <a:t>氧合指数</a:t>
                      </a:r>
                      <a:endParaRPr lang="zh-CN" altLang="en-US" sz="1600">
                        <a:solidFill>
                          <a:srgbClr val="FF0000"/>
                        </a:solidFill>
                      </a:endParaRPr>
                    </a:p>
                  </a:txBody>
                  <a:tcPr/>
                </a:tc>
                <a:tc>
                  <a:txBody>
                    <a:bodyPr/>
                    <a:p>
                      <a:pPr algn="ctr">
                        <a:buNone/>
                      </a:pPr>
                      <a:endParaRPr lang="en-US" altLang="zh-CN" sz="1600">
                        <a:solidFill>
                          <a:srgbClr val="FF0000"/>
                        </a:solidFill>
                      </a:endParaRPr>
                    </a:p>
                  </a:txBody>
                  <a:tcPr/>
                </a:tc>
                <a:tc>
                  <a:txBody>
                    <a:bodyPr/>
                    <a:p>
                      <a:pPr algn="ctr">
                        <a:buNone/>
                      </a:pPr>
                      <a:r>
                        <a:rPr lang="en-US" altLang="zh-CN" sz="1600">
                          <a:solidFill>
                            <a:srgbClr val="FF0000"/>
                          </a:solidFill>
                        </a:rPr>
                        <a:t>160</a:t>
                      </a:r>
                      <a:endParaRPr lang="en-US" altLang="zh-CN" sz="1600">
                        <a:solidFill>
                          <a:srgbClr val="FF0000"/>
                        </a:solidFill>
                      </a:endParaRPr>
                    </a:p>
                  </a:txBody>
                  <a:tcPr/>
                </a:tc>
                <a:tc>
                  <a:txBody>
                    <a:bodyPr/>
                    <a:p>
                      <a:pPr algn="ctr">
                        <a:buNone/>
                      </a:pPr>
                      <a:endParaRPr lang="zh-CN" altLang="en-US" sz="1600">
                        <a:solidFill>
                          <a:srgbClr val="FF0000"/>
                        </a:solidFill>
                      </a:endParaRPr>
                    </a:p>
                  </a:txBody>
                  <a:tcPr/>
                </a:tc>
                <a:tc>
                  <a:txBody>
                    <a:bodyPr/>
                    <a:p>
                      <a:pPr algn="ctr">
                        <a:buNone/>
                      </a:pPr>
                      <a:endParaRPr lang="zh-CN" altLang="en-US" sz="1600">
                        <a:solidFill>
                          <a:srgbClr val="FF0000"/>
                        </a:solidFill>
                      </a:endParaRPr>
                    </a:p>
                  </a:txBody>
                  <a:tcPr/>
                </a:tc>
                <a:tc>
                  <a:txBody>
                    <a:bodyPr/>
                    <a:p>
                      <a:pPr algn="ctr">
                        <a:buNone/>
                      </a:pPr>
                      <a:endParaRPr lang="en-US" altLang="zh-CN" sz="1600">
                        <a:solidFill>
                          <a:srgbClr val="FF0000"/>
                        </a:solidFill>
                      </a:endParaRPr>
                    </a:p>
                  </a:txBody>
                  <a:tcPr/>
                </a:tc>
                <a:tc>
                  <a:txBody>
                    <a:bodyPr/>
                    <a:p>
                      <a:pPr algn="ctr">
                        <a:buNone/>
                      </a:pPr>
                      <a:r>
                        <a:rPr lang="en-US" altLang="zh-CN" sz="1600">
                          <a:solidFill>
                            <a:srgbClr val="FF0000"/>
                          </a:solidFill>
                        </a:rPr>
                        <a:t>70</a:t>
                      </a:r>
                      <a:endParaRPr lang="en-US" altLang="zh-CN" sz="1600">
                        <a:solidFill>
                          <a:srgbClr val="FF0000"/>
                        </a:solidFill>
                      </a:endParaRPr>
                    </a:p>
                  </a:txBody>
                  <a:tcPr/>
                </a:tc>
                <a:tc>
                  <a:txBody>
                    <a:bodyPr/>
                    <a:p>
                      <a:pPr algn="ctr">
                        <a:buNone/>
                      </a:pPr>
                      <a:r>
                        <a:rPr lang="en-US" altLang="zh-CN" sz="1600">
                          <a:solidFill>
                            <a:srgbClr val="FF0000"/>
                          </a:solidFill>
                        </a:rPr>
                        <a:t>380</a:t>
                      </a:r>
                      <a:endParaRPr lang="en-US" altLang="zh-CN" sz="1600">
                        <a:solidFill>
                          <a:srgbClr val="FF0000"/>
                        </a:solidFill>
                      </a:endParaRPr>
                    </a:p>
                  </a:txBody>
                  <a:tcPr/>
                </a:tc>
                <a:tc>
                  <a:txBody>
                    <a:bodyPr/>
                    <a:p>
                      <a:pPr algn="ctr">
                        <a:buNone/>
                      </a:pPr>
                      <a:r>
                        <a:rPr lang="en-US" altLang="zh-CN" sz="1600">
                          <a:solidFill>
                            <a:srgbClr val="FF0000"/>
                          </a:solidFill>
                        </a:rPr>
                        <a:t>180</a:t>
                      </a:r>
                      <a:endParaRPr lang="en-US" altLang="zh-CN" sz="1600">
                        <a:solidFill>
                          <a:srgbClr val="FF0000"/>
                        </a:solidFill>
                      </a:endParaRPr>
                    </a:p>
                  </a:txBody>
                  <a:tcPr/>
                </a:tc>
                <a:tc>
                  <a:txBody>
                    <a:bodyPr/>
                    <a:p>
                      <a:pPr algn="ctr">
                        <a:buNone/>
                      </a:pPr>
                      <a:r>
                        <a:rPr lang="en-US" altLang="zh-CN" sz="1600">
                          <a:solidFill>
                            <a:srgbClr val="FF0000"/>
                          </a:solidFill>
                        </a:rPr>
                        <a:t>190</a:t>
                      </a:r>
                      <a:endParaRPr lang="en-US" altLang="zh-CN" sz="1600">
                        <a:solidFill>
                          <a:srgbClr val="FF0000"/>
                        </a:solidFill>
                      </a:endParaRPr>
                    </a:p>
                  </a:txBody>
                  <a:tcPr/>
                </a:tc>
                <a:tc>
                  <a:txBody>
                    <a:bodyPr/>
                    <a:p>
                      <a:pPr algn="ctr">
                        <a:buNone/>
                      </a:pPr>
                      <a:r>
                        <a:rPr lang="en-US" altLang="zh-CN" sz="1600">
                          <a:solidFill>
                            <a:srgbClr val="FF0000"/>
                          </a:solidFill>
                        </a:rPr>
                        <a:t>223</a:t>
                      </a:r>
                      <a:endParaRPr lang="en-US" altLang="zh-CN" sz="1600">
                        <a:solidFill>
                          <a:srgbClr val="FF0000"/>
                        </a:solidFill>
                      </a:endParaRPr>
                    </a:p>
                  </a:txBody>
                  <a:tcPr/>
                </a:tc>
                <a:tc>
                  <a:txBody>
                    <a:bodyPr/>
                    <a:p>
                      <a:pPr algn="ctr">
                        <a:buNone/>
                      </a:pPr>
                      <a:r>
                        <a:rPr lang="en-US" altLang="zh-CN" sz="1600">
                          <a:solidFill>
                            <a:srgbClr val="FF0000"/>
                          </a:solidFill>
                        </a:rPr>
                        <a:t>160</a:t>
                      </a:r>
                      <a:endParaRPr lang="en-US" altLang="zh-CN" sz="1600">
                        <a:solidFill>
                          <a:srgbClr val="FF0000"/>
                        </a:solidFill>
                      </a:endParaRPr>
                    </a:p>
                  </a:txBody>
                  <a:tcPr/>
                </a:tc>
                <a:tc>
                  <a:txBody>
                    <a:bodyPr/>
                    <a:p>
                      <a:pPr algn="ctr">
                        <a:buNone/>
                      </a:pPr>
                      <a:r>
                        <a:rPr lang="en-US" altLang="zh-CN" sz="1600">
                          <a:solidFill>
                            <a:srgbClr val="FF0000"/>
                          </a:solidFill>
                        </a:rPr>
                        <a:t>270</a:t>
                      </a:r>
                      <a:endParaRPr lang="en-US" altLang="zh-CN" sz="1600">
                        <a:solidFill>
                          <a:srgbClr val="FF0000"/>
                        </a:solidFill>
                      </a:endParaRPr>
                    </a:p>
                  </a:txBody>
                  <a:tcPr/>
                </a:tc>
                <a:tc>
                  <a:txBody>
                    <a:bodyPr/>
                    <a:p>
                      <a:pPr algn="ctr">
                        <a:buNone/>
                      </a:pPr>
                      <a:r>
                        <a:rPr lang="en-US" altLang="zh-CN" sz="1600">
                          <a:solidFill>
                            <a:srgbClr val="FF0000"/>
                          </a:solidFill>
                        </a:rPr>
                        <a:t>340</a:t>
                      </a:r>
                      <a:endParaRPr lang="en-US" altLang="zh-CN" sz="1600">
                        <a:solidFill>
                          <a:srgbClr val="FF0000"/>
                        </a:solidFill>
                      </a:endParaRPr>
                    </a:p>
                  </a:txBody>
                  <a:tcPr/>
                </a:tc>
                <a:tc>
                  <a:txBody>
                    <a:bodyPr/>
                    <a:p>
                      <a:pPr algn="ctr">
                        <a:buNone/>
                      </a:pPr>
                      <a:r>
                        <a:rPr lang="en-US" altLang="zh-CN" sz="1600">
                          <a:solidFill>
                            <a:srgbClr val="FF0000"/>
                          </a:solidFill>
                        </a:rPr>
                        <a:t>320</a:t>
                      </a:r>
                      <a:endParaRPr lang="en-US" altLang="zh-CN" sz="1600">
                        <a:solidFill>
                          <a:srgbClr val="FF0000"/>
                        </a:solidFill>
                      </a:endParaRPr>
                    </a:p>
                  </a:txBody>
                  <a:tcPr/>
                </a:tc>
              </a:tr>
              <a:tr h="584835">
                <a:tc vMerge="1">
                  <a:tcPr/>
                </a:tc>
                <a:tc>
                  <a:txBody>
                    <a:bodyPr/>
                    <a:p>
                      <a:pPr algn="ctr">
                        <a:buNone/>
                      </a:pPr>
                      <a:r>
                        <a:rPr lang="zh-CN" altLang="en-US" sz="1600"/>
                        <a:t>支持</a:t>
                      </a: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r>
                        <a:rPr lang="zh-CN" altLang="en-US" sz="1600"/>
                        <a:t>插管</a:t>
                      </a:r>
                      <a:endParaRPr lang="zh-CN" altLang="en-US"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en-US" altLang="zh-CN"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endParaRPr lang="zh-CN" altLang="en-US" sz="1600"/>
                    </a:p>
                  </a:txBody>
                  <a:tcPr/>
                </a:tc>
                <a:tc>
                  <a:txBody>
                    <a:bodyPr/>
                    <a:p>
                      <a:pPr algn="ctr">
                        <a:buNone/>
                      </a:pPr>
                      <a:r>
                        <a:rPr lang="zh-CN" altLang="en-US" sz="1600"/>
                        <a:t>高流量</a:t>
                      </a:r>
                      <a:endParaRPr lang="zh-CN" altLang="en-US" sz="1600"/>
                    </a:p>
                  </a:txBody>
                  <a:tcPr/>
                </a:tc>
              </a:tr>
            </a:tbl>
          </a:graphicData>
        </a:graphic>
      </p:graphicFrame>
      <p:sp>
        <p:nvSpPr>
          <p:cNvPr id="6" name="等腰三角形 5"/>
          <p:cNvSpPr/>
          <p:nvPr/>
        </p:nvSpPr>
        <p:spPr>
          <a:xfrm>
            <a:off x="6672580" y="1341120"/>
            <a:ext cx="215900" cy="215900"/>
          </a:xfrm>
          <a:prstGeom prst="triangle">
            <a:avLst/>
          </a:prstGeom>
          <a:solidFill>
            <a:srgbClr val="FF0000"/>
          </a:solidFill>
          <a:ln w="12700" cap="flat">
            <a:solidFill>
              <a:srgbClr val="FF0000"/>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23"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graphicFrame>
        <p:nvGraphicFramePr>
          <p:cNvPr id="2" name="表格 1"/>
          <p:cNvGraphicFramePr/>
          <p:nvPr>
            <p:custDataLst>
              <p:tags r:id="rId2"/>
            </p:custDataLst>
          </p:nvPr>
        </p:nvGraphicFramePr>
        <p:xfrm>
          <a:off x="226942" y="980440"/>
          <a:ext cx="11417053" cy="5598160"/>
        </p:xfrm>
        <a:graphic>
          <a:graphicData uri="http://schemas.openxmlformats.org/drawingml/2006/table">
            <a:tbl>
              <a:tblPr firstRow="1" bandRow="1">
                <a:tableStyleId>{7DF18680-E054-41AD-8BC1-D1AEF772440D}</a:tableStyleId>
              </a:tblPr>
              <a:tblGrid>
                <a:gridCol w="777240"/>
                <a:gridCol w="776605"/>
                <a:gridCol w="775970"/>
                <a:gridCol w="777240"/>
                <a:gridCol w="776605"/>
                <a:gridCol w="777240"/>
                <a:gridCol w="879475"/>
                <a:gridCol w="857250"/>
                <a:gridCol w="808990"/>
                <a:gridCol w="775970"/>
                <a:gridCol w="807720"/>
                <a:gridCol w="827405"/>
                <a:gridCol w="826770"/>
              </a:tblGrid>
              <a:tr h="447675">
                <a:tc>
                  <a:txBody>
                    <a:bodyPr/>
                    <a:p>
                      <a:pPr>
                        <a:buNone/>
                      </a:pPr>
                      <a:endParaRPr lang="en-US" altLang="zh-CN" sz="1600"/>
                    </a:p>
                  </a:txBody>
                  <a:tcPr/>
                </a:tc>
                <a:tc>
                  <a:txBody>
                    <a:bodyPr/>
                    <a:p>
                      <a:pPr>
                        <a:buNone/>
                      </a:pPr>
                      <a:endParaRPr lang="en-US" altLang="zh-CN" sz="1600"/>
                    </a:p>
                  </a:txBody>
                  <a:tcPr/>
                </a:tc>
                <a:tc>
                  <a:txBody>
                    <a:bodyPr/>
                    <a:p>
                      <a:pPr>
                        <a:buNone/>
                      </a:pPr>
                      <a:r>
                        <a:rPr lang="en-US" altLang="zh-CN" sz="1600"/>
                        <a:t>3-15</a:t>
                      </a:r>
                      <a:endParaRPr lang="en-US" altLang="zh-CN" sz="1600"/>
                    </a:p>
                  </a:txBody>
                  <a:tcPr/>
                </a:tc>
                <a:tc>
                  <a:txBody>
                    <a:bodyPr/>
                    <a:p>
                      <a:pPr>
                        <a:buNone/>
                      </a:pPr>
                      <a:r>
                        <a:rPr lang="en-US" altLang="zh-CN" sz="1600"/>
                        <a:t>3-17</a:t>
                      </a:r>
                      <a:endParaRPr lang="en-US" altLang="zh-CN" sz="1600"/>
                    </a:p>
                  </a:txBody>
                  <a:tcPr/>
                </a:tc>
                <a:tc>
                  <a:txBody>
                    <a:bodyPr/>
                    <a:p>
                      <a:pPr>
                        <a:buNone/>
                      </a:pPr>
                      <a:r>
                        <a:rPr lang="en-US" altLang="zh-CN" sz="1600"/>
                        <a:t>3-18</a:t>
                      </a:r>
                      <a:endParaRPr lang="en-US" altLang="zh-CN" sz="1600"/>
                    </a:p>
                  </a:txBody>
                  <a:tcPr/>
                </a:tc>
                <a:tc>
                  <a:txBody>
                    <a:bodyPr/>
                    <a:p>
                      <a:pPr>
                        <a:buNone/>
                      </a:pPr>
                      <a:r>
                        <a:rPr lang="en-US" altLang="zh-CN" sz="1600"/>
                        <a:t>3-19</a:t>
                      </a:r>
                      <a:endParaRPr lang="en-US" altLang="zh-CN" sz="1600"/>
                    </a:p>
                  </a:txBody>
                  <a:tcPr/>
                </a:tc>
                <a:tc>
                  <a:txBody>
                    <a:bodyPr/>
                    <a:p>
                      <a:pPr>
                        <a:buNone/>
                      </a:pPr>
                      <a:r>
                        <a:rPr lang="en-US" altLang="zh-CN" sz="1600"/>
                        <a:t>3-20</a:t>
                      </a:r>
                      <a:endParaRPr lang="en-US" altLang="zh-CN" sz="1600"/>
                    </a:p>
                  </a:txBody>
                  <a:tcPr/>
                </a:tc>
                <a:tc>
                  <a:txBody>
                    <a:bodyPr/>
                    <a:p>
                      <a:pPr>
                        <a:buNone/>
                      </a:pPr>
                      <a:r>
                        <a:rPr lang="en-US" altLang="zh-CN" sz="1600"/>
                        <a:t>3-21</a:t>
                      </a:r>
                      <a:endParaRPr lang="en-US" altLang="zh-CN" sz="1600"/>
                    </a:p>
                  </a:txBody>
                  <a:tcPr/>
                </a:tc>
                <a:tc>
                  <a:txBody>
                    <a:bodyPr/>
                    <a:p>
                      <a:pPr>
                        <a:buNone/>
                      </a:pPr>
                      <a:r>
                        <a:rPr lang="en-US" altLang="zh-CN" sz="1600"/>
                        <a:t>3-22</a:t>
                      </a:r>
                      <a:endParaRPr lang="en-US" altLang="zh-CN" sz="1600"/>
                    </a:p>
                  </a:txBody>
                  <a:tcPr/>
                </a:tc>
                <a:tc>
                  <a:txBody>
                    <a:bodyPr/>
                    <a:p>
                      <a:pPr>
                        <a:buNone/>
                      </a:pPr>
                      <a:r>
                        <a:rPr lang="en-US" altLang="zh-CN" sz="1600"/>
                        <a:t>3-23</a:t>
                      </a:r>
                      <a:endParaRPr lang="en-US" altLang="zh-CN" sz="1600"/>
                    </a:p>
                  </a:txBody>
                  <a:tcPr/>
                </a:tc>
                <a:tc>
                  <a:txBody>
                    <a:bodyPr/>
                    <a:p>
                      <a:pPr>
                        <a:buNone/>
                      </a:pPr>
                      <a:r>
                        <a:rPr lang="en-US" altLang="zh-CN" sz="1600"/>
                        <a:t>3-24</a:t>
                      </a:r>
                      <a:endParaRPr lang="en-US" altLang="zh-CN" sz="1600"/>
                    </a:p>
                  </a:txBody>
                  <a:tcPr/>
                </a:tc>
                <a:tc>
                  <a:txBody>
                    <a:bodyPr/>
                    <a:p>
                      <a:pPr>
                        <a:buNone/>
                      </a:pPr>
                      <a:r>
                        <a:rPr lang="en-US" altLang="zh-CN" sz="1600"/>
                        <a:t>3-25</a:t>
                      </a:r>
                      <a:endParaRPr lang="en-US" altLang="zh-CN" sz="1600"/>
                    </a:p>
                  </a:txBody>
                  <a:tcPr/>
                </a:tc>
                <a:tc>
                  <a:txBody>
                    <a:bodyPr/>
                    <a:p>
                      <a:pPr>
                        <a:buNone/>
                      </a:pPr>
                      <a:r>
                        <a:rPr lang="en-US" altLang="zh-CN" sz="1600"/>
                        <a:t>3-28</a:t>
                      </a:r>
                      <a:endParaRPr lang="en-US" altLang="zh-CN" sz="1600"/>
                    </a:p>
                  </a:txBody>
                  <a:tcPr/>
                </a:tc>
              </a:tr>
              <a:tr h="393700">
                <a:tc rowSpan="3">
                  <a:txBody>
                    <a:bodyPr/>
                    <a:p>
                      <a:pPr algn="ctr">
                        <a:buNone/>
                      </a:pPr>
                      <a:r>
                        <a:rPr lang="zh-CN" altLang="en-US" sz="1600"/>
                        <a:t>水</a:t>
                      </a:r>
                      <a:r>
                        <a:rPr lang="zh-CN" altLang="en-US" sz="1600"/>
                        <a:t>及酸碱</a:t>
                      </a:r>
                      <a:r>
                        <a:rPr lang="zh-CN" altLang="en-US" sz="1600"/>
                        <a:t>平衡</a:t>
                      </a:r>
                      <a:endParaRPr lang="zh-CN" altLang="en-US" sz="1600"/>
                    </a:p>
                  </a:txBody>
                  <a:tcPr/>
                </a:tc>
                <a:tc>
                  <a:txBody>
                    <a:bodyPr/>
                    <a:p>
                      <a:pPr>
                        <a:buNone/>
                      </a:pPr>
                      <a:r>
                        <a:rPr lang="zh-CN" altLang="en-US" sz="1600"/>
                        <a:t>入量</a:t>
                      </a:r>
                      <a:endParaRPr lang="zh-CN" altLang="en-US" sz="1600"/>
                    </a:p>
                  </a:txBody>
                  <a:tcPr/>
                </a:tc>
                <a:tc>
                  <a:txBody>
                    <a:bodyPr/>
                    <a:p>
                      <a:pPr>
                        <a:buNone/>
                      </a:pPr>
                      <a:r>
                        <a:rPr lang="en-US" altLang="zh-CN" sz="1600"/>
                        <a:t>1130</a:t>
                      </a:r>
                      <a:endParaRPr lang="en-US" altLang="zh-CN" sz="1600"/>
                    </a:p>
                  </a:txBody>
                  <a:tcPr/>
                </a:tc>
                <a:tc>
                  <a:txBody>
                    <a:bodyPr/>
                    <a:p>
                      <a:pPr>
                        <a:buNone/>
                      </a:pPr>
                      <a:r>
                        <a:rPr lang="en-US" altLang="zh-CN" sz="1600"/>
                        <a:t>1811</a:t>
                      </a:r>
                      <a:endParaRPr lang="en-US" altLang="zh-CN" sz="1600"/>
                    </a:p>
                  </a:txBody>
                  <a:tcPr/>
                </a:tc>
                <a:tc>
                  <a:txBody>
                    <a:bodyPr/>
                    <a:p>
                      <a:pPr>
                        <a:buNone/>
                      </a:pPr>
                      <a:r>
                        <a:rPr lang="en-US" altLang="zh-CN" sz="1600"/>
                        <a:t>1100</a:t>
                      </a:r>
                      <a:endParaRPr lang="en-US" altLang="zh-CN" sz="1600"/>
                    </a:p>
                  </a:txBody>
                  <a:tcPr/>
                </a:tc>
                <a:tc>
                  <a:txBody>
                    <a:bodyPr/>
                    <a:p>
                      <a:pPr>
                        <a:buNone/>
                      </a:pPr>
                      <a:r>
                        <a:rPr lang="en-US" altLang="zh-CN" sz="1600"/>
                        <a:t>1220</a:t>
                      </a:r>
                      <a:endParaRPr lang="en-US" altLang="zh-CN" sz="1600"/>
                    </a:p>
                  </a:txBody>
                  <a:tcPr/>
                </a:tc>
                <a:tc>
                  <a:txBody>
                    <a:bodyPr/>
                    <a:p>
                      <a:pPr>
                        <a:buNone/>
                      </a:pPr>
                      <a:r>
                        <a:rPr lang="en-US" altLang="zh-CN" sz="1600"/>
                        <a:t>1992</a:t>
                      </a:r>
                      <a:endParaRPr lang="en-US" altLang="zh-CN" sz="1600"/>
                    </a:p>
                  </a:txBody>
                  <a:tcPr/>
                </a:tc>
                <a:tc>
                  <a:txBody>
                    <a:bodyPr/>
                    <a:p>
                      <a:pPr>
                        <a:buNone/>
                      </a:pPr>
                      <a:r>
                        <a:rPr lang="en-US" altLang="zh-CN" sz="1600"/>
                        <a:t>1870</a:t>
                      </a:r>
                      <a:endParaRPr lang="en-US" altLang="zh-CN" sz="1600"/>
                    </a:p>
                  </a:txBody>
                  <a:tcPr/>
                </a:tc>
                <a:tc>
                  <a:txBody>
                    <a:bodyPr/>
                    <a:p>
                      <a:pPr>
                        <a:buNone/>
                      </a:pPr>
                      <a:r>
                        <a:rPr lang="en-US" altLang="zh-CN" sz="1600"/>
                        <a:t>3403</a:t>
                      </a:r>
                      <a:endParaRPr lang="en-US" altLang="zh-CN" sz="1600"/>
                    </a:p>
                  </a:txBody>
                  <a:tcPr/>
                </a:tc>
                <a:tc>
                  <a:txBody>
                    <a:bodyPr/>
                    <a:p>
                      <a:pPr>
                        <a:buNone/>
                      </a:pPr>
                      <a:r>
                        <a:rPr lang="en-US" altLang="zh-CN" sz="1600"/>
                        <a:t>2405</a:t>
                      </a:r>
                      <a:endParaRPr lang="en-US" altLang="zh-CN" sz="1600"/>
                    </a:p>
                  </a:txBody>
                  <a:tcPr/>
                </a:tc>
                <a:tc>
                  <a:txBody>
                    <a:bodyPr/>
                    <a:p>
                      <a:pPr>
                        <a:buNone/>
                      </a:pPr>
                      <a:r>
                        <a:rPr lang="en-US" altLang="zh-CN" sz="1600"/>
                        <a:t>2700</a:t>
                      </a:r>
                      <a:endParaRPr lang="en-US" altLang="zh-CN" sz="1600"/>
                    </a:p>
                  </a:txBody>
                  <a:tcPr/>
                </a:tc>
                <a:tc>
                  <a:txBody>
                    <a:bodyPr/>
                    <a:p>
                      <a:pPr>
                        <a:buNone/>
                      </a:pPr>
                      <a:r>
                        <a:rPr lang="en-US" altLang="zh-CN" sz="1600"/>
                        <a:t>2759</a:t>
                      </a:r>
                      <a:endParaRPr lang="en-US" altLang="zh-CN" sz="1600"/>
                    </a:p>
                  </a:txBody>
                  <a:tcPr/>
                </a:tc>
                <a:tc>
                  <a:txBody>
                    <a:bodyPr/>
                    <a:p>
                      <a:pPr>
                        <a:buNone/>
                      </a:pPr>
                      <a:endParaRPr lang="en-US" altLang="zh-CN" sz="1600"/>
                    </a:p>
                  </a:txBody>
                  <a:tcPr/>
                </a:tc>
              </a:tr>
              <a:tr h="447675">
                <a:tc vMerge="1">
                  <a:tcPr/>
                </a:tc>
                <a:tc>
                  <a:txBody>
                    <a:bodyPr/>
                    <a:p>
                      <a:pPr>
                        <a:buNone/>
                      </a:pPr>
                      <a:r>
                        <a:rPr lang="zh-CN" altLang="en-US" sz="1600"/>
                        <a:t>出量</a:t>
                      </a:r>
                      <a:endParaRPr lang="zh-CN" altLang="en-US" sz="1600"/>
                    </a:p>
                  </a:txBody>
                  <a:tcPr/>
                </a:tc>
                <a:tc>
                  <a:txBody>
                    <a:bodyPr/>
                    <a:p>
                      <a:pPr>
                        <a:buNone/>
                      </a:pPr>
                      <a:r>
                        <a:rPr lang="en-US" altLang="zh-CN" sz="1600"/>
                        <a:t>6062</a:t>
                      </a:r>
                      <a:endParaRPr lang="en-US" altLang="zh-CN" sz="1600"/>
                    </a:p>
                  </a:txBody>
                  <a:tcPr/>
                </a:tc>
                <a:tc>
                  <a:txBody>
                    <a:bodyPr/>
                    <a:p>
                      <a:pPr>
                        <a:buNone/>
                      </a:pPr>
                      <a:r>
                        <a:rPr lang="en-US" altLang="zh-CN" sz="1600"/>
                        <a:t>3780</a:t>
                      </a:r>
                      <a:endParaRPr lang="en-US" altLang="zh-CN" sz="1600"/>
                    </a:p>
                  </a:txBody>
                  <a:tcPr/>
                </a:tc>
                <a:tc>
                  <a:txBody>
                    <a:bodyPr/>
                    <a:p>
                      <a:pPr>
                        <a:buNone/>
                      </a:pPr>
                      <a:r>
                        <a:rPr lang="en-US" altLang="zh-CN" sz="1600"/>
                        <a:t>1850</a:t>
                      </a:r>
                      <a:endParaRPr lang="en-US" altLang="zh-CN" sz="1600"/>
                    </a:p>
                  </a:txBody>
                  <a:tcPr/>
                </a:tc>
                <a:tc>
                  <a:txBody>
                    <a:bodyPr/>
                    <a:p>
                      <a:pPr>
                        <a:buNone/>
                      </a:pPr>
                      <a:r>
                        <a:rPr lang="en-US" altLang="zh-CN" sz="1600"/>
                        <a:t>1850</a:t>
                      </a:r>
                      <a:endParaRPr lang="en-US" altLang="zh-CN" sz="1600"/>
                    </a:p>
                  </a:txBody>
                  <a:tcPr/>
                </a:tc>
                <a:tc>
                  <a:txBody>
                    <a:bodyPr/>
                    <a:p>
                      <a:pPr>
                        <a:buNone/>
                      </a:pPr>
                      <a:r>
                        <a:rPr lang="en-US" altLang="zh-CN" sz="1600"/>
                        <a:t>3450</a:t>
                      </a:r>
                      <a:endParaRPr lang="en-US" altLang="zh-CN" sz="1600"/>
                    </a:p>
                  </a:txBody>
                  <a:tcPr/>
                </a:tc>
                <a:tc>
                  <a:txBody>
                    <a:bodyPr/>
                    <a:p>
                      <a:pPr>
                        <a:buNone/>
                      </a:pPr>
                      <a:r>
                        <a:rPr lang="en-US" altLang="zh-CN" sz="1600"/>
                        <a:t>3870</a:t>
                      </a:r>
                      <a:endParaRPr lang="en-US" altLang="zh-CN" sz="1600"/>
                    </a:p>
                  </a:txBody>
                  <a:tcPr/>
                </a:tc>
                <a:tc>
                  <a:txBody>
                    <a:bodyPr/>
                    <a:p>
                      <a:pPr>
                        <a:buNone/>
                      </a:pPr>
                      <a:r>
                        <a:rPr lang="en-US" altLang="zh-CN" sz="1600"/>
                        <a:t>2500</a:t>
                      </a:r>
                      <a:endParaRPr lang="en-US" altLang="zh-CN" sz="1600"/>
                    </a:p>
                  </a:txBody>
                  <a:tcPr/>
                </a:tc>
                <a:tc>
                  <a:txBody>
                    <a:bodyPr/>
                    <a:p>
                      <a:pPr>
                        <a:buNone/>
                      </a:pPr>
                      <a:r>
                        <a:rPr lang="en-US" altLang="zh-CN" sz="1600"/>
                        <a:t>3450</a:t>
                      </a:r>
                      <a:endParaRPr lang="en-US" altLang="zh-CN" sz="1600"/>
                    </a:p>
                  </a:txBody>
                  <a:tcPr/>
                </a:tc>
                <a:tc>
                  <a:txBody>
                    <a:bodyPr/>
                    <a:p>
                      <a:pPr>
                        <a:buNone/>
                      </a:pPr>
                      <a:r>
                        <a:rPr lang="en-US" altLang="zh-CN" sz="1600"/>
                        <a:t>3300</a:t>
                      </a:r>
                      <a:endParaRPr lang="en-US" altLang="zh-CN" sz="1600"/>
                    </a:p>
                  </a:txBody>
                  <a:tcPr/>
                </a:tc>
                <a:tc>
                  <a:txBody>
                    <a:bodyPr/>
                    <a:p>
                      <a:pPr>
                        <a:buNone/>
                      </a:pPr>
                      <a:r>
                        <a:rPr lang="en-US" altLang="zh-CN" sz="1600"/>
                        <a:t>2330</a:t>
                      </a:r>
                      <a:endParaRPr lang="en-US" altLang="zh-CN" sz="1600"/>
                    </a:p>
                  </a:txBody>
                  <a:tcPr/>
                </a:tc>
                <a:tc>
                  <a:txBody>
                    <a:bodyPr/>
                    <a:p>
                      <a:pPr>
                        <a:buNone/>
                      </a:pPr>
                      <a:endParaRPr lang="en-US" altLang="zh-CN" sz="1600"/>
                    </a:p>
                  </a:txBody>
                  <a:tcPr/>
                </a:tc>
              </a:tr>
              <a:tr h="680720">
                <a:tc vMerge="1">
                  <a:tcPr/>
                </a:tc>
                <a:tc>
                  <a:txBody>
                    <a:bodyPr/>
                    <a:p>
                      <a:pPr>
                        <a:buNone/>
                      </a:pPr>
                      <a:r>
                        <a:rPr lang="zh-CN" altLang="en-US" sz="1600">
                          <a:solidFill>
                            <a:srgbClr val="FF0000"/>
                          </a:solidFill>
                        </a:rPr>
                        <a:t>水平衡</a:t>
                      </a:r>
                      <a:endParaRPr lang="zh-CN" altLang="en-US" sz="1600">
                        <a:solidFill>
                          <a:srgbClr val="FF0000"/>
                        </a:solidFill>
                      </a:endParaRPr>
                    </a:p>
                  </a:txBody>
                  <a:tcPr/>
                </a:tc>
                <a:tc>
                  <a:txBody>
                    <a:bodyPr/>
                    <a:p>
                      <a:pPr>
                        <a:buNone/>
                      </a:pPr>
                      <a:r>
                        <a:rPr lang="en-US" altLang="zh-CN" sz="1600">
                          <a:solidFill>
                            <a:srgbClr val="FF0000"/>
                          </a:solidFill>
                        </a:rPr>
                        <a:t>-4900</a:t>
                      </a:r>
                      <a:endParaRPr lang="en-US" altLang="zh-CN" sz="1600">
                        <a:solidFill>
                          <a:srgbClr val="FF0000"/>
                        </a:solidFill>
                      </a:endParaRPr>
                    </a:p>
                  </a:txBody>
                  <a:tcPr/>
                </a:tc>
                <a:tc>
                  <a:txBody>
                    <a:bodyPr/>
                    <a:p>
                      <a:pPr>
                        <a:buNone/>
                      </a:pPr>
                      <a:r>
                        <a:rPr lang="en-US" altLang="zh-CN" sz="1600">
                          <a:solidFill>
                            <a:srgbClr val="FF0000"/>
                          </a:solidFill>
                        </a:rPr>
                        <a:t>-1900</a:t>
                      </a:r>
                      <a:endParaRPr lang="en-US" altLang="zh-CN" sz="1600">
                        <a:solidFill>
                          <a:srgbClr val="FF0000"/>
                        </a:solidFill>
                      </a:endParaRPr>
                    </a:p>
                  </a:txBody>
                  <a:tcPr/>
                </a:tc>
                <a:tc>
                  <a:txBody>
                    <a:bodyPr/>
                    <a:p>
                      <a:pPr>
                        <a:buNone/>
                      </a:pPr>
                      <a:r>
                        <a:rPr lang="en-US" altLang="zh-CN" sz="1600">
                          <a:solidFill>
                            <a:srgbClr val="FF0000"/>
                          </a:solidFill>
                        </a:rPr>
                        <a:t>-750</a:t>
                      </a:r>
                      <a:endParaRPr lang="en-US" altLang="zh-CN" sz="1600">
                        <a:solidFill>
                          <a:srgbClr val="FF0000"/>
                        </a:solidFill>
                      </a:endParaRPr>
                    </a:p>
                  </a:txBody>
                  <a:tcPr/>
                </a:tc>
                <a:tc>
                  <a:txBody>
                    <a:bodyPr/>
                    <a:p>
                      <a:pPr>
                        <a:buNone/>
                      </a:pPr>
                      <a:r>
                        <a:rPr lang="en-US" altLang="zh-CN" sz="1600">
                          <a:solidFill>
                            <a:srgbClr val="FF0000"/>
                          </a:solidFill>
                        </a:rPr>
                        <a:t>-600</a:t>
                      </a:r>
                      <a:endParaRPr lang="en-US" altLang="zh-CN" sz="1600">
                        <a:solidFill>
                          <a:srgbClr val="FF0000"/>
                        </a:solidFill>
                      </a:endParaRPr>
                    </a:p>
                  </a:txBody>
                  <a:tcPr/>
                </a:tc>
                <a:tc>
                  <a:txBody>
                    <a:bodyPr/>
                    <a:p>
                      <a:pPr>
                        <a:buNone/>
                      </a:pPr>
                      <a:r>
                        <a:rPr lang="en-US" altLang="zh-CN" sz="1600">
                          <a:solidFill>
                            <a:srgbClr val="FF0000"/>
                          </a:solidFill>
                        </a:rPr>
                        <a:t>-1450</a:t>
                      </a:r>
                      <a:endParaRPr lang="en-US" altLang="zh-CN" sz="1600">
                        <a:solidFill>
                          <a:srgbClr val="FF0000"/>
                        </a:solidFill>
                      </a:endParaRPr>
                    </a:p>
                  </a:txBody>
                  <a:tcPr/>
                </a:tc>
                <a:tc>
                  <a:txBody>
                    <a:bodyPr/>
                    <a:p>
                      <a:pPr>
                        <a:buNone/>
                      </a:pPr>
                      <a:r>
                        <a:rPr lang="en-US" altLang="zh-CN" sz="1600">
                          <a:solidFill>
                            <a:srgbClr val="FF0000"/>
                          </a:solidFill>
                        </a:rPr>
                        <a:t>-2000</a:t>
                      </a:r>
                      <a:endParaRPr lang="en-US" altLang="zh-CN" sz="1600">
                        <a:solidFill>
                          <a:srgbClr val="FF0000"/>
                        </a:solidFill>
                      </a:endParaRPr>
                    </a:p>
                  </a:txBody>
                  <a:tcPr/>
                </a:tc>
                <a:tc>
                  <a:txBody>
                    <a:bodyPr/>
                    <a:p>
                      <a:pPr>
                        <a:buNone/>
                      </a:pPr>
                      <a:r>
                        <a:rPr lang="en-US" altLang="zh-CN" sz="1600">
                          <a:solidFill>
                            <a:srgbClr val="FF0000"/>
                          </a:solidFill>
                        </a:rPr>
                        <a:t>+900</a:t>
                      </a:r>
                      <a:endParaRPr lang="en-US" altLang="zh-CN" sz="1600">
                        <a:solidFill>
                          <a:srgbClr val="FF0000"/>
                        </a:solidFill>
                      </a:endParaRPr>
                    </a:p>
                  </a:txBody>
                  <a:tcPr/>
                </a:tc>
                <a:tc>
                  <a:txBody>
                    <a:bodyPr/>
                    <a:p>
                      <a:pPr>
                        <a:buNone/>
                      </a:pPr>
                      <a:r>
                        <a:rPr lang="en-US" altLang="zh-CN" sz="1600">
                          <a:solidFill>
                            <a:srgbClr val="FF0000"/>
                          </a:solidFill>
                        </a:rPr>
                        <a:t>-1000</a:t>
                      </a:r>
                      <a:endParaRPr lang="en-US" altLang="zh-CN" sz="1600">
                        <a:solidFill>
                          <a:srgbClr val="FF0000"/>
                        </a:solidFill>
                      </a:endParaRPr>
                    </a:p>
                  </a:txBody>
                  <a:tcPr/>
                </a:tc>
                <a:tc>
                  <a:txBody>
                    <a:bodyPr/>
                    <a:p>
                      <a:pPr>
                        <a:buNone/>
                      </a:pPr>
                      <a:r>
                        <a:rPr lang="en-US" altLang="zh-CN" sz="1600">
                          <a:solidFill>
                            <a:srgbClr val="FF0000"/>
                          </a:solidFill>
                        </a:rPr>
                        <a:t>-600</a:t>
                      </a:r>
                      <a:endParaRPr lang="en-US" altLang="zh-CN" sz="1600">
                        <a:solidFill>
                          <a:srgbClr val="FF0000"/>
                        </a:solidFill>
                      </a:endParaRPr>
                    </a:p>
                  </a:txBody>
                  <a:tcPr/>
                </a:tc>
                <a:tc>
                  <a:txBody>
                    <a:bodyPr/>
                    <a:p>
                      <a:pPr>
                        <a:buNone/>
                      </a:pPr>
                      <a:r>
                        <a:rPr lang="en-US" altLang="zh-CN" sz="1600">
                          <a:solidFill>
                            <a:srgbClr val="FF0000"/>
                          </a:solidFill>
                        </a:rPr>
                        <a:t>+460</a:t>
                      </a:r>
                      <a:endParaRPr lang="en-US" altLang="zh-CN" sz="1600">
                        <a:solidFill>
                          <a:srgbClr val="FF0000"/>
                        </a:solidFill>
                      </a:endParaRPr>
                    </a:p>
                  </a:txBody>
                  <a:tcPr/>
                </a:tc>
                <a:tc>
                  <a:txBody>
                    <a:bodyPr/>
                    <a:p>
                      <a:pPr>
                        <a:buNone/>
                      </a:pPr>
                      <a:endParaRPr lang="en-US" altLang="zh-CN" sz="1600">
                        <a:solidFill>
                          <a:srgbClr val="FF0000"/>
                        </a:solidFill>
                      </a:endParaRPr>
                    </a:p>
                  </a:txBody>
                  <a:tcPr/>
                </a:tc>
              </a:tr>
              <a:tr h="447675">
                <a:tc>
                  <a:txBody>
                    <a:bodyPr/>
                    <a:p>
                      <a:pPr>
                        <a:buNone/>
                      </a:pPr>
                      <a:endParaRPr lang="zh-CN" altLang="en-US" sz="1600"/>
                    </a:p>
                  </a:txBody>
                  <a:tcPr/>
                </a:tc>
                <a:tc>
                  <a:txBody>
                    <a:bodyPr/>
                    <a:p>
                      <a:pPr>
                        <a:buNone/>
                      </a:pPr>
                      <a:r>
                        <a:rPr lang="en-US" altLang="zh-CN" sz="1600"/>
                        <a:t>PH</a:t>
                      </a:r>
                      <a:endParaRPr lang="en-US" altLang="zh-CN" sz="1600"/>
                    </a:p>
                  </a:txBody>
                  <a:tcPr/>
                </a:tc>
                <a:tc>
                  <a:txBody>
                    <a:bodyPr/>
                    <a:p>
                      <a:pPr>
                        <a:buNone/>
                      </a:pPr>
                      <a:r>
                        <a:rPr lang="en-US" altLang="zh-CN" sz="1600"/>
                        <a:t>7.35</a:t>
                      </a:r>
                      <a:endParaRPr lang="en-US" altLang="zh-CN" sz="1600"/>
                    </a:p>
                  </a:txBody>
                  <a:tcPr/>
                </a:tc>
                <a:tc>
                  <a:txBody>
                    <a:bodyPr/>
                    <a:p>
                      <a:pPr>
                        <a:buNone/>
                      </a:pPr>
                      <a:endParaRPr lang="en-US" altLang="zh-CN" sz="1600"/>
                    </a:p>
                  </a:txBody>
                  <a:tcPr/>
                </a:tc>
                <a:tc>
                  <a:txBody>
                    <a:bodyPr/>
                    <a:p>
                      <a:pPr>
                        <a:buNone/>
                      </a:pPr>
                      <a:r>
                        <a:rPr lang="en-US" altLang="zh-CN" sz="1600"/>
                        <a:t>7.42</a:t>
                      </a:r>
                      <a:endParaRPr lang="en-US" altLang="zh-CN" sz="1600"/>
                    </a:p>
                  </a:txBody>
                  <a:tcPr/>
                </a:tc>
                <a:tc>
                  <a:txBody>
                    <a:bodyPr/>
                    <a:p>
                      <a:pPr>
                        <a:buNone/>
                      </a:pPr>
                      <a:endParaRPr lang="en-US" altLang="zh-CN" sz="1600"/>
                    </a:p>
                  </a:txBody>
                  <a:tcPr/>
                </a:tc>
                <a:tc>
                  <a:txBody>
                    <a:bodyPr/>
                    <a:p>
                      <a:pPr>
                        <a:buNone/>
                      </a:pPr>
                      <a:r>
                        <a:rPr lang="en-US" altLang="zh-CN" sz="1600"/>
                        <a:t>7.45</a:t>
                      </a:r>
                      <a:endParaRPr lang="en-US" altLang="zh-CN" sz="1600"/>
                    </a:p>
                  </a:txBody>
                  <a:tcPr/>
                </a:tc>
                <a:tc>
                  <a:txBody>
                    <a:bodyPr/>
                    <a:p>
                      <a:pPr>
                        <a:buNone/>
                      </a:pPr>
                      <a:endParaRPr lang="en-US" altLang="zh-CN" sz="1600"/>
                    </a:p>
                  </a:txBody>
                  <a:tcPr/>
                </a:tc>
                <a:tc>
                  <a:txBody>
                    <a:bodyPr/>
                    <a:p>
                      <a:pPr>
                        <a:buNone/>
                      </a:pPr>
                      <a:r>
                        <a:rPr lang="en-US" altLang="zh-CN" sz="1600"/>
                        <a:t>7.39</a:t>
                      </a:r>
                      <a:endParaRPr lang="en-US" altLang="zh-CN" sz="1600"/>
                    </a:p>
                  </a:txBody>
                  <a:tcPr/>
                </a:tc>
                <a:tc>
                  <a:txBody>
                    <a:bodyPr/>
                    <a:p>
                      <a:pPr>
                        <a:buNone/>
                      </a:pPr>
                      <a:r>
                        <a:rPr lang="en-US" altLang="zh-CN" sz="1600"/>
                        <a:t>7.36</a:t>
                      </a:r>
                      <a:endParaRPr lang="en-US" altLang="zh-CN" sz="1600"/>
                    </a:p>
                  </a:txBody>
                  <a:tcPr/>
                </a:tc>
                <a:tc>
                  <a:txBody>
                    <a:bodyPr/>
                    <a:p>
                      <a:pPr>
                        <a:buNone/>
                      </a:pPr>
                      <a:endParaRPr lang="en-US" altLang="zh-CN" sz="1600"/>
                    </a:p>
                  </a:txBody>
                  <a:tcPr/>
                </a:tc>
                <a:tc>
                  <a:txBody>
                    <a:bodyPr/>
                    <a:p>
                      <a:pPr>
                        <a:buNone/>
                      </a:pPr>
                      <a:r>
                        <a:rPr lang="en-US" altLang="zh-CN" sz="1600"/>
                        <a:t>7.37</a:t>
                      </a:r>
                      <a:endParaRPr lang="en-US" altLang="zh-CN" sz="1600"/>
                    </a:p>
                  </a:txBody>
                  <a:tcPr/>
                </a:tc>
                <a:tc>
                  <a:txBody>
                    <a:bodyPr/>
                    <a:p>
                      <a:pPr>
                        <a:buNone/>
                      </a:pPr>
                      <a:r>
                        <a:rPr lang="en-US" altLang="zh-CN" sz="1600"/>
                        <a:t>7.41</a:t>
                      </a:r>
                      <a:endParaRPr lang="en-US" altLang="zh-CN" sz="1600"/>
                    </a:p>
                  </a:txBody>
                  <a:tcPr/>
                </a:tc>
              </a:tr>
              <a:tr h="447675">
                <a:tc>
                  <a:txBody>
                    <a:bodyPr/>
                    <a:p>
                      <a:pPr>
                        <a:buNone/>
                      </a:pPr>
                      <a:endParaRPr lang="zh-CN" altLang="en-US" sz="1600"/>
                    </a:p>
                  </a:txBody>
                  <a:tcPr/>
                </a:tc>
                <a:tc>
                  <a:txBody>
                    <a:bodyPr/>
                    <a:p>
                      <a:pPr>
                        <a:buNone/>
                      </a:pPr>
                      <a:r>
                        <a:rPr lang="en-US" altLang="zh-CN" sz="1600"/>
                        <a:t>Lac</a:t>
                      </a:r>
                      <a:endParaRPr lang="en-US" altLang="zh-CN" sz="1600"/>
                    </a:p>
                  </a:txBody>
                  <a:tcPr/>
                </a:tc>
                <a:tc>
                  <a:txBody>
                    <a:bodyPr/>
                    <a:p>
                      <a:pPr>
                        <a:buNone/>
                      </a:pPr>
                      <a:r>
                        <a:rPr lang="en-US" altLang="zh-CN" sz="1600"/>
                        <a:t>0.6</a:t>
                      </a:r>
                      <a:endParaRPr lang="en-US" altLang="zh-CN" sz="1600"/>
                    </a:p>
                  </a:txBody>
                  <a:tcPr/>
                </a:tc>
                <a:tc>
                  <a:txBody>
                    <a:bodyPr/>
                    <a:p>
                      <a:pPr>
                        <a:buNone/>
                      </a:pPr>
                      <a:r>
                        <a:rPr lang="en-US" altLang="zh-CN" sz="1600"/>
                        <a:t>0.9</a:t>
                      </a:r>
                      <a:endParaRPr lang="en-US" altLang="zh-CN" sz="1600"/>
                    </a:p>
                  </a:txBody>
                  <a:tcPr/>
                </a:tc>
                <a:tc>
                  <a:txBody>
                    <a:bodyPr/>
                    <a:p>
                      <a:pPr>
                        <a:buNone/>
                      </a:pPr>
                      <a:r>
                        <a:rPr lang="en-US" altLang="zh-CN" sz="1600"/>
                        <a:t>2.2</a:t>
                      </a:r>
                      <a:endParaRPr lang="en-US" altLang="zh-CN" sz="1600"/>
                    </a:p>
                  </a:txBody>
                  <a:tcPr/>
                </a:tc>
                <a:tc>
                  <a:txBody>
                    <a:bodyPr/>
                    <a:p>
                      <a:pPr>
                        <a:buNone/>
                      </a:pPr>
                      <a:r>
                        <a:rPr lang="en-US" altLang="zh-CN" sz="1600"/>
                        <a:t>1.8</a:t>
                      </a:r>
                      <a:endParaRPr lang="en-US" altLang="zh-CN" sz="1600"/>
                    </a:p>
                  </a:txBody>
                  <a:tcPr/>
                </a:tc>
                <a:tc>
                  <a:txBody>
                    <a:bodyPr/>
                    <a:p>
                      <a:pPr>
                        <a:buNone/>
                      </a:pPr>
                      <a:r>
                        <a:rPr lang="en-US" altLang="zh-CN" sz="1600"/>
                        <a:t>2.2</a:t>
                      </a:r>
                      <a:endParaRPr lang="en-US" altLang="zh-CN" sz="1600"/>
                    </a:p>
                  </a:txBody>
                  <a:tcPr/>
                </a:tc>
                <a:tc>
                  <a:txBody>
                    <a:bodyPr/>
                    <a:p>
                      <a:pPr>
                        <a:buNone/>
                      </a:pPr>
                      <a:r>
                        <a:rPr lang="en-US" altLang="zh-CN" sz="1600"/>
                        <a:t>1.2</a:t>
                      </a:r>
                      <a:endParaRPr lang="en-US" altLang="zh-CN" sz="1600"/>
                    </a:p>
                  </a:txBody>
                  <a:tcPr/>
                </a:tc>
                <a:tc>
                  <a:txBody>
                    <a:bodyPr/>
                    <a:p>
                      <a:pPr>
                        <a:buNone/>
                      </a:pPr>
                      <a:r>
                        <a:rPr lang="en-US" altLang="zh-CN" sz="1600"/>
                        <a:t>1</a:t>
                      </a:r>
                      <a:endParaRPr lang="en-US" altLang="zh-CN" sz="1600"/>
                    </a:p>
                  </a:txBody>
                  <a:tcPr/>
                </a:tc>
                <a:tc>
                  <a:txBody>
                    <a:bodyPr/>
                    <a:p>
                      <a:pPr>
                        <a:buNone/>
                      </a:pPr>
                      <a:r>
                        <a:rPr lang="en-US" altLang="zh-CN" sz="1600"/>
                        <a:t>0.6</a:t>
                      </a:r>
                      <a:endParaRPr lang="en-US" altLang="zh-CN" sz="1600"/>
                    </a:p>
                  </a:txBody>
                  <a:tcPr/>
                </a:tc>
                <a:tc>
                  <a:txBody>
                    <a:bodyPr/>
                    <a:p>
                      <a:pPr>
                        <a:buNone/>
                      </a:pPr>
                      <a:r>
                        <a:rPr lang="en-US" altLang="zh-CN" sz="1600"/>
                        <a:t>0.6</a:t>
                      </a:r>
                      <a:endParaRPr lang="en-US" altLang="zh-CN" sz="1600"/>
                    </a:p>
                  </a:txBody>
                  <a:tcPr/>
                </a:tc>
                <a:tc>
                  <a:txBody>
                    <a:bodyPr/>
                    <a:p>
                      <a:pPr>
                        <a:buNone/>
                      </a:pPr>
                      <a:r>
                        <a:rPr lang="en-US" altLang="zh-CN" sz="1600"/>
                        <a:t>0.8</a:t>
                      </a:r>
                      <a:endParaRPr lang="en-US" altLang="zh-CN" sz="1600"/>
                    </a:p>
                  </a:txBody>
                  <a:tcPr/>
                </a:tc>
                <a:tc>
                  <a:txBody>
                    <a:bodyPr/>
                    <a:p>
                      <a:pPr>
                        <a:buNone/>
                      </a:pPr>
                      <a:r>
                        <a:rPr lang="en-US" altLang="zh-CN" sz="1600"/>
                        <a:t>0.9</a:t>
                      </a:r>
                      <a:endParaRPr lang="en-US" altLang="zh-CN" sz="1600"/>
                    </a:p>
                  </a:txBody>
                  <a:tcPr/>
                </a:tc>
              </a:tr>
              <a:tr h="680085">
                <a:tc>
                  <a:txBody>
                    <a:bodyPr/>
                    <a:p>
                      <a:pPr>
                        <a:buNone/>
                      </a:pPr>
                      <a:r>
                        <a:rPr lang="zh-CN" altLang="en-US" sz="1600"/>
                        <a:t>循环</a:t>
                      </a:r>
                      <a:endParaRPr lang="zh-CN" altLang="en-US" sz="1600"/>
                    </a:p>
                  </a:txBody>
                  <a:tcPr/>
                </a:tc>
                <a:tc>
                  <a:txBody>
                    <a:bodyPr/>
                    <a:p>
                      <a:pPr>
                        <a:buNone/>
                      </a:pPr>
                      <a:r>
                        <a:rPr lang="en-US" altLang="zh-CN" sz="1600"/>
                        <a:t>Pro-BNP</a:t>
                      </a:r>
                      <a:endParaRPr lang="en-US" altLang="zh-CN" sz="1600"/>
                    </a:p>
                  </a:txBody>
                  <a:tcPr/>
                </a:tc>
                <a:tc>
                  <a:txBody>
                    <a:bodyPr/>
                    <a:p>
                      <a:pPr>
                        <a:buNone/>
                      </a:pPr>
                      <a:r>
                        <a:rPr lang="en-US" altLang="zh-CN" sz="1600">
                          <a:sym typeface="+mn-ea"/>
                        </a:rPr>
                        <a:t>6745</a:t>
                      </a:r>
                      <a:endParaRPr lang="en-US" altLang="zh-CN" sz="1600"/>
                    </a:p>
                    <a:p>
                      <a:pPr>
                        <a:buNone/>
                      </a:pPr>
                      <a:endParaRPr lang="en-US" altLang="zh-CN" sz="1600"/>
                    </a:p>
                  </a:txBody>
                  <a:tcPr/>
                </a:tc>
                <a:tc>
                  <a:txBody>
                    <a:bodyPr/>
                    <a:p>
                      <a:pPr>
                        <a:buNone/>
                      </a:pPr>
                      <a:r>
                        <a:rPr lang="en-US" altLang="zh-CN" sz="1600">
                          <a:sym typeface="+mn-ea"/>
                        </a:rPr>
                        <a:t>9200</a:t>
                      </a:r>
                      <a:endParaRPr lang="en-US" altLang="zh-CN" sz="1600">
                        <a:sym typeface="+mn-ea"/>
                      </a:endParaRPr>
                    </a:p>
                  </a:txBody>
                  <a:tcPr/>
                </a:tc>
                <a:tc>
                  <a:txBody>
                    <a:bodyPr/>
                    <a:p>
                      <a:pPr>
                        <a:buNone/>
                      </a:pPr>
                      <a:r>
                        <a:rPr lang="en-US" altLang="zh-CN" sz="1600"/>
                        <a:t>3775</a:t>
                      </a:r>
                      <a:endParaRPr lang="en-US" altLang="zh-CN" sz="1600"/>
                    </a:p>
                  </a:txBody>
                  <a:tcPr/>
                </a:tc>
                <a:tc>
                  <a:txBody>
                    <a:bodyPr/>
                    <a:p>
                      <a:pPr>
                        <a:buNone/>
                      </a:pPr>
                      <a:r>
                        <a:rPr lang="en-US" altLang="zh-CN" sz="1600"/>
                        <a:t>+</a:t>
                      </a:r>
                      <a:r>
                        <a:rPr lang="zh-CN" altLang="en-US" sz="1600"/>
                        <a:t>新活素</a:t>
                      </a:r>
                      <a:endParaRPr lang="zh-CN" altLang="en-US" sz="1600"/>
                    </a:p>
                  </a:txBody>
                  <a:tcPr/>
                </a:tc>
                <a:tc>
                  <a:txBody>
                    <a:bodyPr/>
                    <a:p>
                      <a:pPr>
                        <a:buNone/>
                      </a:pPr>
                      <a:endParaRPr lang="zh-CN" altLang="en-US" sz="1600"/>
                    </a:p>
                  </a:txBody>
                  <a:tcPr/>
                </a:tc>
                <a:tc>
                  <a:txBody>
                    <a:bodyPr/>
                    <a:p>
                      <a:pPr>
                        <a:buNone/>
                      </a:pPr>
                      <a:r>
                        <a:rPr lang="en-US" altLang="zh-CN" sz="1600"/>
                        <a:t>5816</a:t>
                      </a:r>
                      <a:endParaRPr lang="en-US" altLang="zh-CN" sz="1600"/>
                    </a:p>
                  </a:txBody>
                  <a:tcPr/>
                </a:tc>
                <a:tc>
                  <a:txBody>
                    <a:bodyPr/>
                    <a:p>
                      <a:pPr>
                        <a:buNone/>
                      </a:pPr>
                      <a:r>
                        <a:rPr lang="en-US" altLang="zh-CN" sz="1600"/>
                        <a:t>3078</a:t>
                      </a:r>
                      <a:endParaRPr lang="en-US" altLang="zh-CN" sz="1600"/>
                    </a:p>
                  </a:txBody>
                  <a:tcPr/>
                </a:tc>
                <a:tc>
                  <a:txBody>
                    <a:bodyPr/>
                    <a:p>
                      <a:pPr>
                        <a:buNone/>
                      </a:pPr>
                      <a:endParaRPr lang="zh-CN" altLang="en-US" sz="1600"/>
                    </a:p>
                  </a:txBody>
                  <a:tcPr/>
                </a:tc>
                <a:tc>
                  <a:txBody>
                    <a:bodyPr/>
                    <a:p>
                      <a:pPr>
                        <a:buNone/>
                      </a:pPr>
                      <a:r>
                        <a:rPr lang="en-US" altLang="zh-CN" sz="1600"/>
                        <a:t>216</a:t>
                      </a:r>
                      <a:endParaRPr lang="en-US" altLang="zh-CN" sz="1600"/>
                    </a:p>
                  </a:txBody>
                  <a:tcPr/>
                </a:tc>
                <a:tc>
                  <a:txBody>
                    <a:bodyPr/>
                    <a:p>
                      <a:pPr>
                        <a:buNone/>
                      </a:pPr>
                      <a:r>
                        <a:rPr lang="en-US" altLang="zh-CN" sz="1600"/>
                        <a:t>784</a:t>
                      </a:r>
                      <a:endParaRPr lang="en-US" altLang="zh-CN" sz="1600"/>
                    </a:p>
                  </a:txBody>
                  <a:tcPr/>
                </a:tc>
                <a:tc>
                  <a:txBody>
                    <a:bodyPr/>
                    <a:p>
                      <a:pPr>
                        <a:buNone/>
                      </a:pPr>
                      <a:endParaRPr lang="en-US" altLang="zh-CN" sz="1600"/>
                    </a:p>
                  </a:txBody>
                  <a:tcPr/>
                </a:tc>
              </a:tr>
              <a:tr h="447675">
                <a:tc rowSpan="3">
                  <a:txBody>
                    <a:bodyPr/>
                    <a:p>
                      <a:pPr>
                        <a:buNone/>
                      </a:pPr>
                      <a:r>
                        <a:rPr lang="zh-CN" altLang="en-US" sz="1600"/>
                        <a:t>凝血</a:t>
                      </a:r>
                      <a:endParaRPr lang="zh-CN" altLang="en-US" sz="1600"/>
                    </a:p>
                  </a:txBody>
                  <a:tcPr/>
                </a:tc>
                <a:tc>
                  <a:txBody>
                    <a:bodyPr/>
                    <a:p>
                      <a:pPr>
                        <a:buNone/>
                      </a:pPr>
                      <a:r>
                        <a:rPr lang="en-US" altLang="zh-CN" sz="1600"/>
                        <a:t>INR</a:t>
                      </a:r>
                      <a:endParaRPr lang="en-US" altLang="zh-CN" sz="1600"/>
                    </a:p>
                  </a:txBody>
                  <a:tcPr/>
                </a:tc>
                <a:tc>
                  <a:txBody>
                    <a:bodyPr/>
                    <a:p>
                      <a:pPr>
                        <a:buNone/>
                      </a:pPr>
                      <a:r>
                        <a:rPr lang="en-US" altLang="zh-CN" sz="1600"/>
                        <a:t>1.56</a:t>
                      </a:r>
                      <a:endParaRPr lang="en-US" altLang="zh-CN" sz="1600"/>
                    </a:p>
                  </a:txBody>
                  <a:tcPr/>
                </a:tc>
                <a:tc>
                  <a:txBody>
                    <a:bodyPr/>
                    <a:p>
                      <a:pPr>
                        <a:buNone/>
                      </a:pPr>
                      <a:endParaRPr lang="zh-CN" altLang="en-US" sz="1600"/>
                    </a:p>
                  </a:txBody>
                  <a:tcPr/>
                </a:tc>
                <a:tc>
                  <a:txBody>
                    <a:bodyPr/>
                    <a:p>
                      <a:pPr>
                        <a:buNone/>
                      </a:pPr>
                      <a:r>
                        <a:rPr lang="en-US" altLang="zh-CN" sz="1600"/>
                        <a:t>1.17</a:t>
                      </a:r>
                      <a:endParaRPr lang="en-US" altLang="zh-CN" sz="1600"/>
                    </a:p>
                  </a:txBody>
                  <a:tcPr/>
                </a:tc>
                <a:tc>
                  <a:txBody>
                    <a:bodyPr/>
                    <a:p>
                      <a:pPr>
                        <a:buNone/>
                      </a:pPr>
                      <a:endParaRPr lang="zh-CN" altLang="en-US" sz="1600"/>
                    </a:p>
                  </a:txBody>
                  <a:tcPr/>
                </a:tc>
                <a:tc>
                  <a:txBody>
                    <a:bodyPr/>
                    <a:p>
                      <a:pPr>
                        <a:buNone/>
                      </a:pPr>
                      <a:endParaRPr lang="en-US" altLang="zh-CN" sz="1600"/>
                    </a:p>
                  </a:txBody>
                  <a:tcPr/>
                </a:tc>
                <a:tc>
                  <a:txBody>
                    <a:bodyPr/>
                    <a:p>
                      <a:pPr>
                        <a:buNone/>
                      </a:pPr>
                      <a:r>
                        <a:rPr lang="en-US" altLang="zh-CN" sz="1600"/>
                        <a:t>0.44</a:t>
                      </a:r>
                      <a:endParaRPr lang="en-US" altLang="zh-CN" sz="1600"/>
                    </a:p>
                  </a:txBody>
                  <a:tcPr/>
                </a:tc>
                <a:tc>
                  <a:txBody>
                    <a:bodyPr/>
                    <a:p>
                      <a:pPr>
                        <a:buNone/>
                      </a:pPr>
                      <a:r>
                        <a:rPr lang="en-US" altLang="zh-CN" sz="1600"/>
                        <a:t>0.26</a:t>
                      </a:r>
                      <a:endParaRPr lang="en-US" altLang="zh-CN" sz="1600"/>
                    </a:p>
                  </a:txBody>
                  <a:tcPr/>
                </a:tc>
                <a:tc>
                  <a:txBody>
                    <a:bodyPr/>
                    <a:p>
                      <a:pPr>
                        <a:buNone/>
                      </a:pPr>
                      <a:endParaRPr lang="zh-CN" altLang="en-US" sz="1600"/>
                    </a:p>
                  </a:txBody>
                  <a:tcPr/>
                </a:tc>
                <a:tc>
                  <a:txBody>
                    <a:bodyPr/>
                    <a:p>
                      <a:pPr>
                        <a:buNone/>
                      </a:pPr>
                      <a:r>
                        <a:rPr lang="en-US" altLang="zh-CN" sz="1600"/>
                        <a:t>0.26</a:t>
                      </a:r>
                      <a:endParaRPr lang="en-US" altLang="zh-CN" sz="1600"/>
                    </a:p>
                  </a:txBody>
                  <a:tcPr/>
                </a:tc>
                <a:tc>
                  <a:txBody>
                    <a:bodyPr/>
                    <a:p>
                      <a:pPr>
                        <a:buNone/>
                      </a:pPr>
                      <a:endParaRPr lang="zh-CN" altLang="en-US" sz="1600"/>
                    </a:p>
                  </a:txBody>
                  <a:tcPr/>
                </a:tc>
                <a:tc>
                  <a:txBody>
                    <a:bodyPr/>
                    <a:p>
                      <a:pPr>
                        <a:buNone/>
                      </a:pPr>
                      <a:r>
                        <a:rPr lang="en-US" altLang="zh-CN" sz="1600"/>
                        <a:t>0.37</a:t>
                      </a:r>
                      <a:endParaRPr lang="en-US" altLang="zh-CN" sz="1600"/>
                    </a:p>
                  </a:txBody>
                  <a:tcPr/>
                </a:tc>
              </a:tr>
              <a:tr h="447675">
                <a:tc vMerge="1">
                  <a:tcPr/>
                </a:tc>
                <a:tc>
                  <a:txBody>
                    <a:bodyPr/>
                    <a:p>
                      <a:pPr>
                        <a:buNone/>
                      </a:pPr>
                      <a:r>
                        <a:rPr lang="en-US" altLang="zh-CN" sz="1600"/>
                        <a:t>HB</a:t>
                      </a:r>
                      <a:endParaRPr lang="en-US" altLang="zh-CN"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63</a:t>
                      </a:r>
                      <a:endParaRPr lang="en-US" altLang="zh-CN" sz="1600"/>
                    </a:p>
                  </a:txBody>
                  <a:tcPr/>
                </a:tc>
                <a:tc>
                  <a:txBody>
                    <a:bodyPr/>
                    <a:p>
                      <a:pPr>
                        <a:buNone/>
                      </a:pPr>
                      <a:r>
                        <a:rPr lang="en-US" altLang="zh-CN" sz="1600"/>
                        <a:t>54</a:t>
                      </a:r>
                      <a:endParaRPr lang="en-US" altLang="zh-CN" sz="1600"/>
                    </a:p>
                  </a:txBody>
                  <a:tcPr/>
                </a:tc>
                <a:tc>
                  <a:txBody>
                    <a:bodyPr/>
                    <a:p>
                      <a:pPr>
                        <a:buNone/>
                      </a:pPr>
                      <a:r>
                        <a:rPr lang="en-US" altLang="zh-CN" sz="1600"/>
                        <a:t>49</a:t>
                      </a:r>
                      <a:endParaRPr lang="en-US" altLang="zh-CN" sz="1600"/>
                    </a:p>
                  </a:txBody>
                  <a:tcPr/>
                </a:tc>
                <a:tc>
                  <a:txBody>
                    <a:bodyPr/>
                    <a:p>
                      <a:pPr>
                        <a:buNone/>
                      </a:pPr>
                      <a:r>
                        <a:rPr lang="en-US" altLang="zh-CN" sz="1600"/>
                        <a:t>80</a:t>
                      </a:r>
                      <a:endParaRPr lang="en-US" altLang="zh-CN" sz="1600"/>
                    </a:p>
                  </a:txBody>
                  <a:tcPr/>
                </a:tc>
                <a:tc>
                  <a:txBody>
                    <a:bodyPr/>
                    <a:p>
                      <a:pPr>
                        <a:buNone/>
                      </a:pPr>
                      <a:r>
                        <a:rPr lang="en-US" altLang="zh-CN" sz="1600"/>
                        <a:t>88</a:t>
                      </a:r>
                      <a:endParaRPr lang="en-US" altLang="zh-CN" sz="1600"/>
                    </a:p>
                  </a:txBody>
                  <a:tcPr/>
                </a:tc>
                <a:tc>
                  <a:txBody>
                    <a:bodyPr/>
                    <a:p>
                      <a:pPr>
                        <a:buNone/>
                      </a:pPr>
                      <a:r>
                        <a:rPr lang="en-US" altLang="zh-CN" sz="1600"/>
                        <a:t>74</a:t>
                      </a:r>
                      <a:endParaRPr lang="en-US" altLang="zh-CN" sz="1600"/>
                    </a:p>
                  </a:txBody>
                  <a:tcPr/>
                </a:tc>
                <a:tc>
                  <a:txBody>
                    <a:bodyPr/>
                    <a:p>
                      <a:pPr>
                        <a:buNone/>
                      </a:pPr>
                      <a:r>
                        <a:rPr lang="en-US" altLang="zh-CN" sz="1600"/>
                        <a:t>74</a:t>
                      </a:r>
                      <a:endParaRPr lang="en-US" altLang="zh-CN" sz="1600"/>
                    </a:p>
                  </a:txBody>
                  <a:tcPr/>
                </a:tc>
                <a:tc>
                  <a:txBody>
                    <a:bodyPr/>
                    <a:p>
                      <a:pPr>
                        <a:buNone/>
                      </a:pPr>
                      <a:r>
                        <a:rPr lang="en-US" altLang="zh-CN" sz="1600"/>
                        <a:t>79</a:t>
                      </a:r>
                      <a:endParaRPr lang="en-US" altLang="zh-CN" sz="1600"/>
                    </a:p>
                  </a:txBody>
                  <a:tcPr/>
                </a:tc>
                <a:tc>
                  <a:txBody>
                    <a:bodyPr/>
                    <a:p>
                      <a:pPr>
                        <a:buNone/>
                      </a:pPr>
                      <a:r>
                        <a:rPr lang="en-US" altLang="zh-CN" sz="1600"/>
                        <a:t>72</a:t>
                      </a:r>
                      <a:endParaRPr lang="en-US" altLang="zh-CN" sz="1600"/>
                    </a:p>
                  </a:txBody>
                  <a:tcPr/>
                </a:tc>
              </a:tr>
              <a:tr h="680720">
                <a:tc vMerge="1">
                  <a:tcPr/>
                </a:tc>
                <a:tc>
                  <a:txBody>
                    <a:bodyPr/>
                    <a:p>
                      <a:pPr>
                        <a:buNone/>
                      </a:pPr>
                      <a:r>
                        <a:rPr lang="zh-CN" altLang="en-US" sz="1600"/>
                        <a:t>依诺肝素</a:t>
                      </a: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endParaRPr lang="zh-CN" altLang="en-US" sz="1600"/>
                    </a:p>
                  </a:txBody>
                  <a:tcPr/>
                </a:tc>
                <a:tc>
                  <a:txBody>
                    <a:bodyPr/>
                    <a:p>
                      <a:pPr>
                        <a:buNone/>
                      </a:pPr>
                      <a:r>
                        <a:rPr lang="en-US" altLang="zh-CN" sz="1600"/>
                        <a:t>√</a:t>
                      </a:r>
                      <a:endParaRPr lang="en-US" altLang="zh-CN" sz="1600"/>
                    </a:p>
                  </a:txBody>
                  <a:tcPr/>
                </a:tc>
                <a:tc>
                  <a:txBody>
                    <a:bodyPr/>
                    <a:p>
                      <a:pPr>
                        <a:buNone/>
                      </a:pPr>
                      <a:r>
                        <a:rPr lang="en-US" altLang="zh-CN" sz="1600"/>
                        <a:t>√</a:t>
                      </a:r>
                      <a:endParaRPr lang="en-US" altLang="zh-CN" sz="1600"/>
                    </a:p>
                  </a:txBody>
                  <a:tcPr/>
                </a:tc>
                <a:tc>
                  <a:txBody>
                    <a:bodyPr/>
                    <a:p>
                      <a:pPr>
                        <a:buNone/>
                      </a:pPr>
                      <a:r>
                        <a:rPr lang="en-US" altLang="zh-CN" sz="1600">
                          <a:sym typeface="+mn-ea"/>
                        </a:rPr>
                        <a:t>√</a:t>
                      </a:r>
                      <a:endParaRPr lang="en-US" altLang="zh-CN" sz="1600">
                        <a:sym typeface="+mn-ea"/>
                      </a:endParaRPr>
                    </a:p>
                  </a:txBody>
                  <a:tcPr/>
                </a:tc>
                <a:tc>
                  <a:txBody>
                    <a:bodyPr/>
                    <a:p>
                      <a:pPr>
                        <a:buNone/>
                      </a:pPr>
                      <a:r>
                        <a:rPr lang="en-US" altLang="zh-CN" sz="1600">
                          <a:sym typeface="+mn-ea"/>
                        </a:rPr>
                        <a:t>√</a:t>
                      </a:r>
                      <a:endParaRPr lang="en-US" altLang="zh-CN" sz="1600">
                        <a:sym typeface="+mn-ea"/>
                      </a:endParaRPr>
                    </a:p>
                  </a:txBody>
                  <a:tcPr/>
                </a:tc>
                <a:tc>
                  <a:txBody>
                    <a:bodyPr/>
                    <a:p>
                      <a:pPr>
                        <a:buNone/>
                      </a:pPr>
                      <a:r>
                        <a:rPr lang="en-US" altLang="zh-CN" sz="1600">
                          <a:sym typeface="+mn-ea"/>
                        </a:rPr>
                        <a:t>√</a:t>
                      </a:r>
                      <a:endParaRPr lang="en-US" altLang="zh-CN" sz="1600">
                        <a:sym typeface="+mn-ea"/>
                      </a:endParaRPr>
                    </a:p>
                  </a:txBody>
                  <a:tcPr/>
                </a:tc>
                <a:tc>
                  <a:txBody>
                    <a:bodyPr/>
                    <a:p>
                      <a:pPr>
                        <a:buNone/>
                      </a:pPr>
                      <a:r>
                        <a:rPr lang="en-US" altLang="zh-CN" sz="1600">
                          <a:sym typeface="+mn-ea"/>
                        </a:rPr>
                        <a:t>√</a:t>
                      </a:r>
                      <a:endParaRPr lang="en-US" altLang="zh-CN" sz="1600">
                        <a:sym typeface="+mn-ea"/>
                      </a:endParaRPr>
                    </a:p>
                  </a:txBody>
                  <a:tcPr/>
                </a:tc>
              </a:tr>
            </a:tbl>
          </a:graphicData>
        </a:graphic>
      </p:graphicFrame>
      <p:sp>
        <p:nvSpPr>
          <p:cNvPr id="223"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诊疗经过</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
        <p:nvSpPr>
          <p:cNvPr id="3" name="文本框 2"/>
          <p:cNvSpPr txBox="1"/>
          <p:nvPr/>
        </p:nvSpPr>
        <p:spPr>
          <a:xfrm>
            <a:off x="5254625" y="1701165"/>
            <a:ext cx="6936740" cy="22155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50000"/>
              </a:lnSpc>
              <a:spcBef>
                <a:spcPts val="0"/>
              </a:spcBef>
              <a:spcAft>
                <a:spcPts val="0"/>
              </a:spcAft>
              <a:buClrTx/>
              <a:buSzTx/>
              <a:buFontTx/>
              <a:buNone/>
            </a:pP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03-31</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Day31</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a:t>
            </a: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a:p>
            <a:pPr marL="0" marR="0" indent="0" algn="l" defTabSz="914400" rtl="0" fontAlgn="auto" latinLnBrk="0" hangingPunct="0">
              <a:lnSpc>
                <a:spcPct val="150000"/>
              </a:lnSpc>
              <a:spcBef>
                <a:spcPts val="0"/>
              </a:spcBef>
              <a:spcAft>
                <a:spcPts val="0"/>
              </a:spcAft>
              <a:buClrTx/>
              <a:buSzTx/>
              <a:buFontTx/>
              <a:buNone/>
            </a:pP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患者改鼻导管吸氧，夹闭左侧胸腔闭式引流管，复查</a:t>
            </a:r>
            <a:r>
              <a:rPr kumimoji="0" lang="en-US" altLang="zh-CN"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CT</a:t>
            </a:r>
            <a:r>
              <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rPr>
              <a:t>左侧气胸明显吸收，拔除引流管，转回骨科。</a:t>
            </a:r>
            <a:endParaRPr kumimoji="0" lang="zh-CN" altLang="en-US" sz="2400" b="0" i="0" u="none" strike="noStrike" cap="none" spc="0" normalizeH="0" baseline="0">
              <a:ln>
                <a:noFill/>
              </a:ln>
              <a:solidFill>
                <a:schemeClr val="accent1">
                  <a:lumMod val="50000"/>
                </a:schemeClr>
              </a:solidFill>
              <a:effectLst/>
              <a:uFillTx/>
              <a:latin typeface="造字工房朗宋（非商用）" charset="-122"/>
              <a:ea typeface="造字工房朗宋（非商用）" charset="-122"/>
              <a:cs typeface="造字工房朗宋（非商用）" charset="-122"/>
              <a:sym typeface="微软雅黑" panose="020B0503020204020204" charset="-122"/>
            </a:endParaRPr>
          </a:p>
        </p:txBody>
      </p:sp>
      <p:pic>
        <p:nvPicPr>
          <p:cNvPr id="2" name="ee26876d0cd4e538a787273463839168">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767715" y="1124585"/>
            <a:ext cx="4244975" cy="5025390"/>
          </a:xfrm>
          <a:prstGeom prst="rect">
            <a:avLst/>
          </a:prstGeom>
        </p:spPr>
      </p:pic>
    </p:spTree>
  </p:cSld>
  <p:clrMapOvr>
    <a:masterClrMapping/>
  </p:clrMapOvr>
  <p:transition spd="med"/>
  <p:timing>
    <p:tnLst>
      <p:par>
        <p:cTn id="1" dur="indefinite" restart="never" nodeType="tmRoot">
          <p:childTnLst>
            <p:video fullScrn="0">
              <p:cMediaNode>
                <p:cTn id="2" fill="hold" display="1">
                  <p:stCondLst>
                    <p:cond delay="indefinite"/>
                  </p:stCondLst>
                </p:cTn>
                <p:tgtEl>
                  <p:spTgt spid="2"/>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入院后治疗（专科）"/>
          <p:cNvSpPr txBox="1"/>
          <p:nvPr/>
        </p:nvSpPr>
        <p:spPr>
          <a:xfrm>
            <a:off x="75101" y="178521"/>
            <a:ext cx="2514600" cy="676910"/>
          </a:xfrm>
          <a:prstGeom prst="rect">
            <a:avLst/>
          </a:prstGeom>
          <a:ln w="12700">
            <a:miter lim="400000"/>
          </a:ln>
        </p:spPr>
        <p:txBody>
          <a:bodyPr wrap="none" lIns="0" tIns="0" rIns="0" bIns="0">
            <a:spAutoFit/>
          </a:bodyPr>
          <a:lstStyle/>
          <a:p>
            <a:pPr>
              <a:defRPr sz="44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 </a:t>
            </a:r>
            <a:r>
              <a:rPr lang="zh-CN"/>
              <a:t>抗感染</a:t>
            </a:r>
            <a:r>
              <a:rPr lang="zh-CN"/>
              <a:t>轴</a:t>
            </a:r>
            <a:endParaRPr lang="zh-CN"/>
          </a:p>
        </p:txBody>
      </p:sp>
      <p:sp>
        <p:nvSpPr>
          <p:cNvPr id="228" name="矩形"/>
          <p:cNvSpPr/>
          <p:nvPr/>
        </p:nvSpPr>
        <p:spPr>
          <a:xfrm>
            <a:off x="-35994" y="791737"/>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cxnSp>
        <p:nvCxnSpPr>
          <p:cNvPr id="3" name="直接箭头连接符 2"/>
          <p:cNvCxnSpPr/>
          <p:nvPr/>
        </p:nvCxnSpPr>
        <p:spPr>
          <a:xfrm>
            <a:off x="46990" y="3573145"/>
            <a:ext cx="12144375" cy="0"/>
          </a:xfrm>
          <a:prstGeom prst="straightConnector1">
            <a:avLst/>
          </a:prstGeom>
          <a:noFill/>
          <a:ln w="133350" cap="flat" cmpd="sng">
            <a:solidFill>
              <a:schemeClr val="accent1">
                <a:lumMod val="50000"/>
              </a:schemeClr>
            </a:solidFill>
            <a:prstDash val="solid"/>
            <a:miter lim="800000"/>
            <a:headEnd type="none"/>
            <a:tailEnd type="arrow" w="med" len="med"/>
          </a:ln>
        </p:spPr>
        <p:style>
          <a:lnRef idx="0">
            <a:srgbClr val="FFFFFF"/>
          </a:lnRef>
          <a:fillRef idx="0">
            <a:srgbClr val="FFFFFF"/>
          </a:fillRef>
          <a:effectRef idx="0">
            <a:srgbClr val="FFFFFF"/>
          </a:effectRef>
          <a:fontRef idx="none"/>
        </p:style>
      </p:cxnSp>
      <p:sp>
        <p:nvSpPr>
          <p:cNvPr id="5" name="矩形 4"/>
          <p:cNvSpPr/>
          <p:nvPr/>
        </p:nvSpPr>
        <p:spPr>
          <a:xfrm>
            <a:off x="407035" y="3501390"/>
            <a:ext cx="288290" cy="143510"/>
          </a:xfrm>
          <a:prstGeom prst="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7" name="矩形 6"/>
          <p:cNvSpPr/>
          <p:nvPr>
            <p:custDataLst>
              <p:tags r:id="rId2"/>
            </p:custDataLst>
          </p:nvPr>
        </p:nvSpPr>
        <p:spPr>
          <a:xfrm>
            <a:off x="5519420" y="3501390"/>
            <a:ext cx="288290" cy="143510"/>
          </a:xfrm>
          <a:prstGeom prst="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8" name="矩形 7"/>
          <p:cNvSpPr/>
          <p:nvPr>
            <p:custDataLst>
              <p:tags r:id="rId3"/>
            </p:custDataLst>
          </p:nvPr>
        </p:nvSpPr>
        <p:spPr>
          <a:xfrm>
            <a:off x="2999740" y="3501390"/>
            <a:ext cx="288290" cy="143510"/>
          </a:xfrm>
          <a:prstGeom prst="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9" name="矩形 8"/>
          <p:cNvSpPr/>
          <p:nvPr>
            <p:custDataLst>
              <p:tags r:id="rId4"/>
            </p:custDataLst>
          </p:nvPr>
        </p:nvSpPr>
        <p:spPr>
          <a:xfrm>
            <a:off x="8039735" y="3501390"/>
            <a:ext cx="288290" cy="143510"/>
          </a:xfrm>
          <a:prstGeom prst="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10" name="文本框 9"/>
          <p:cNvSpPr txBox="1"/>
          <p:nvPr/>
        </p:nvSpPr>
        <p:spPr>
          <a:xfrm>
            <a:off x="74930" y="3789680"/>
            <a:ext cx="1030605" cy="830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0218</a:t>
            </a: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入院</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我科与骨科共管</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11" name="文本框 10"/>
          <p:cNvSpPr txBox="1"/>
          <p:nvPr/>
        </p:nvSpPr>
        <p:spPr>
          <a:xfrm>
            <a:off x="2886075" y="3789045"/>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0310</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12" name="文本框 11"/>
          <p:cNvSpPr txBox="1"/>
          <p:nvPr>
            <p:custDataLst>
              <p:tags r:id="rId5"/>
            </p:custDataLst>
          </p:nvPr>
        </p:nvSpPr>
        <p:spPr>
          <a:xfrm>
            <a:off x="5303520" y="3789045"/>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0315</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13" name="文本框 12"/>
          <p:cNvSpPr txBox="1"/>
          <p:nvPr>
            <p:custDataLst>
              <p:tags r:id="rId6"/>
            </p:custDataLst>
          </p:nvPr>
        </p:nvSpPr>
        <p:spPr>
          <a:xfrm>
            <a:off x="7896225" y="3789045"/>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0322</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14" name="文本框 13"/>
          <p:cNvSpPr txBox="1"/>
          <p:nvPr>
            <p:custDataLst>
              <p:tags r:id="rId7"/>
            </p:custDataLst>
          </p:nvPr>
        </p:nvSpPr>
        <p:spPr>
          <a:xfrm>
            <a:off x="9768205" y="3789045"/>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0328</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cxnSp>
        <p:nvCxnSpPr>
          <p:cNvPr id="15" name="直接连接符 14"/>
          <p:cNvCxnSpPr/>
          <p:nvPr/>
        </p:nvCxnSpPr>
        <p:spPr>
          <a:xfrm flipH="1">
            <a:off x="551180" y="1908175"/>
            <a:ext cx="0" cy="152280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16" name="直接连接符 15"/>
          <p:cNvCxnSpPr/>
          <p:nvPr>
            <p:custDataLst>
              <p:tags r:id="rId8"/>
            </p:custDataLst>
          </p:nvPr>
        </p:nvCxnSpPr>
        <p:spPr>
          <a:xfrm>
            <a:off x="3143250" y="1917065"/>
            <a:ext cx="635" cy="152781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17" name="直接连接符 16"/>
          <p:cNvCxnSpPr/>
          <p:nvPr>
            <p:custDataLst>
              <p:tags r:id="rId9"/>
            </p:custDataLst>
          </p:nvPr>
        </p:nvCxnSpPr>
        <p:spPr>
          <a:xfrm flipH="1">
            <a:off x="5662930" y="1772920"/>
            <a:ext cx="635" cy="171196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18" name="直接连接符 17"/>
          <p:cNvCxnSpPr/>
          <p:nvPr>
            <p:custDataLst>
              <p:tags r:id="rId10"/>
            </p:custDataLst>
          </p:nvPr>
        </p:nvCxnSpPr>
        <p:spPr>
          <a:xfrm>
            <a:off x="8183880" y="1772920"/>
            <a:ext cx="0" cy="169164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cxnSp>
        <p:nvCxnSpPr>
          <p:cNvPr id="20" name="直接连接符 19"/>
          <p:cNvCxnSpPr/>
          <p:nvPr>
            <p:custDataLst>
              <p:tags r:id="rId11"/>
            </p:custDataLst>
          </p:nvPr>
        </p:nvCxnSpPr>
        <p:spPr>
          <a:xfrm flipH="1">
            <a:off x="551180" y="3141345"/>
            <a:ext cx="10656000" cy="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21" name="文本框 20"/>
          <p:cNvSpPr txBox="1"/>
          <p:nvPr/>
        </p:nvSpPr>
        <p:spPr>
          <a:xfrm>
            <a:off x="877570" y="1948180"/>
            <a:ext cx="1939925" cy="5537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哌拉西林他唑巴坦</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4.5g </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Q8h</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2" name="文本框 21"/>
          <p:cNvSpPr txBox="1"/>
          <p:nvPr/>
        </p:nvSpPr>
        <p:spPr>
          <a:xfrm>
            <a:off x="3215640" y="1913890"/>
            <a:ext cx="506984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万古霉素</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 1g Q12h+</a:t>
            </a: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亚胺培南西司他丁</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1g </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Q8h</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3" name="文本框 22"/>
          <p:cNvSpPr txBox="1"/>
          <p:nvPr/>
        </p:nvSpPr>
        <p:spPr>
          <a:xfrm>
            <a:off x="5735320" y="2493010"/>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替加环素</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 100mg </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Q12h</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4" name="矩形 23"/>
          <p:cNvSpPr/>
          <p:nvPr>
            <p:custDataLst>
              <p:tags r:id="rId12"/>
            </p:custDataLst>
          </p:nvPr>
        </p:nvSpPr>
        <p:spPr>
          <a:xfrm>
            <a:off x="11064240" y="3501390"/>
            <a:ext cx="288290" cy="143510"/>
          </a:xfrm>
          <a:prstGeom prst="rect">
            <a:avLst/>
          </a:prstGeom>
          <a:solidFill>
            <a:srgbClr val="FFFFFF"/>
          </a:solidFill>
          <a:ln w="12700" cap="flat">
            <a:solidFill>
              <a:schemeClr val="accent1"/>
            </a:solidFill>
            <a:prstDash val="solid"/>
            <a:miter lim="8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cxnSp>
        <p:nvCxnSpPr>
          <p:cNvPr id="25" name="直接连接符 24"/>
          <p:cNvCxnSpPr/>
          <p:nvPr>
            <p:custDataLst>
              <p:tags r:id="rId13"/>
            </p:custDataLst>
          </p:nvPr>
        </p:nvCxnSpPr>
        <p:spPr>
          <a:xfrm flipH="1">
            <a:off x="11208385" y="1906905"/>
            <a:ext cx="0" cy="1522800"/>
          </a:xfrm>
          <a:prstGeom prst="line">
            <a:avLst/>
          </a:prstGeom>
          <a:noFill/>
          <a:ln w="12700" cap="flat">
            <a:solidFill>
              <a:schemeClr val="accent1"/>
            </a:solidFill>
            <a:prstDash val="solid"/>
            <a:miter lim="800000"/>
          </a:ln>
        </p:spPr>
        <p:style>
          <a:lnRef idx="0">
            <a:srgbClr val="FFFFFF"/>
          </a:lnRef>
          <a:fillRef idx="0">
            <a:srgbClr val="FFFFFF"/>
          </a:fillRef>
          <a:effectRef idx="0">
            <a:srgbClr val="FFFFFF"/>
          </a:effectRef>
          <a:fontRef idx="none"/>
        </p:style>
      </p:cxnSp>
      <p:sp>
        <p:nvSpPr>
          <p:cNvPr id="26" name="文本框 25"/>
          <p:cNvSpPr txBox="1"/>
          <p:nvPr/>
        </p:nvSpPr>
        <p:spPr>
          <a:xfrm>
            <a:off x="10992485" y="3789680"/>
            <a:ext cx="4064000" cy="27686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0331</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7" name="文本框 26"/>
          <p:cNvSpPr txBox="1"/>
          <p:nvPr/>
        </p:nvSpPr>
        <p:spPr>
          <a:xfrm>
            <a:off x="7941310" y="1862455"/>
            <a:ext cx="3702685" cy="322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no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美罗培南1.0g Q6h</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舒巴坦度洛巴坦 2.0</a:t>
            </a: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g</a:t>
            </a: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 Q6h</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lang="zh-CN" altLang="en-US">
                <a:sym typeface="微软雅黑" panose="020B0503020204020204" charset="-122"/>
              </a:rPr>
              <a:t>万古霉素</a:t>
            </a:r>
            <a:r>
              <a:rPr lang="en-US" altLang="zh-CN">
                <a:sym typeface="微软雅黑" panose="020B0503020204020204" charset="-122"/>
              </a:rPr>
              <a:t> 1g Q12h</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8" name="文本框 27"/>
          <p:cNvSpPr txBox="1"/>
          <p:nvPr/>
        </p:nvSpPr>
        <p:spPr>
          <a:xfrm>
            <a:off x="780415" y="4740910"/>
            <a:ext cx="2105660" cy="830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0309</a:t>
            </a:r>
            <a:endPar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血NGS/组织块</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屎肠球菌</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29" name="文本框 28"/>
          <p:cNvSpPr txBox="1"/>
          <p:nvPr/>
        </p:nvSpPr>
        <p:spPr>
          <a:xfrm>
            <a:off x="3072130" y="4745355"/>
            <a:ext cx="1435100" cy="8305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000000"/>
                </a:solidFill>
                <a:effectLst/>
                <a:uFillTx/>
                <a:latin typeface="+mj-lt"/>
                <a:ea typeface="+mj-ea"/>
                <a:cs typeface="+mj-cs"/>
                <a:sym typeface="微软雅黑" panose="020B0503020204020204" charset="-122"/>
              </a:rPr>
              <a:t>0311</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组织块</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鲍曼不动杆菌</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sp>
        <p:nvSpPr>
          <p:cNvPr id="30" name="文本框 29"/>
          <p:cNvSpPr txBox="1"/>
          <p:nvPr/>
        </p:nvSpPr>
        <p:spPr>
          <a:xfrm>
            <a:off x="4296410" y="4772025"/>
            <a:ext cx="2880360" cy="110744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肺泡灌洗液NGS</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鲍曼不动杆菌/铜绿假单胞菌</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血液NGS</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屎肠球菌</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cxnSp>
        <p:nvCxnSpPr>
          <p:cNvPr id="33" name="直接箭头连接符 32"/>
          <p:cNvCxnSpPr/>
          <p:nvPr>
            <p:custDataLst>
              <p:tags r:id="rId14"/>
            </p:custDataLst>
          </p:nvPr>
        </p:nvCxnSpPr>
        <p:spPr>
          <a:xfrm flipV="1">
            <a:off x="5650230" y="4151630"/>
            <a:ext cx="0" cy="612000"/>
          </a:xfrm>
          <a:prstGeom prst="straightConnector1">
            <a:avLst/>
          </a:prstGeom>
          <a:noFill/>
          <a:ln w="12700" cap="flat">
            <a:solidFill>
              <a:srgbClr val="FF0000"/>
            </a:solidFill>
            <a:prstDash val="solid"/>
            <a:miter lim="800000"/>
            <a:tailEnd type="arrow"/>
          </a:ln>
        </p:spPr>
        <p:style>
          <a:lnRef idx="0">
            <a:srgbClr val="FFFFFF"/>
          </a:lnRef>
          <a:fillRef idx="0">
            <a:srgbClr val="FFFFFF"/>
          </a:fillRef>
          <a:effectRef idx="0">
            <a:srgbClr val="FFFFFF"/>
          </a:effectRef>
          <a:fontRef idx="none"/>
        </p:style>
      </p:cxnSp>
      <p:cxnSp>
        <p:nvCxnSpPr>
          <p:cNvPr id="34" name="直接箭头连接符 33"/>
          <p:cNvCxnSpPr/>
          <p:nvPr>
            <p:custDataLst>
              <p:tags r:id="rId15"/>
            </p:custDataLst>
          </p:nvPr>
        </p:nvCxnSpPr>
        <p:spPr>
          <a:xfrm flipV="1">
            <a:off x="3789680" y="4133215"/>
            <a:ext cx="0" cy="612000"/>
          </a:xfrm>
          <a:prstGeom prst="straightConnector1">
            <a:avLst/>
          </a:prstGeom>
          <a:noFill/>
          <a:ln w="12700" cap="flat">
            <a:solidFill>
              <a:srgbClr val="FF0000"/>
            </a:solidFill>
            <a:prstDash val="solid"/>
            <a:miter lim="800000"/>
            <a:tailEnd type="arrow"/>
          </a:ln>
        </p:spPr>
        <p:style>
          <a:lnRef idx="0">
            <a:srgbClr val="FFFFFF"/>
          </a:lnRef>
          <a:fillRef idx="0">
            <a:srgbClr val="FFFFFF"/>
          </a:fillRef>
          <a:effectRef idx="0">
            <a:srgbClr val="FFFFFF"/>
          </a:effectRef>
          <a:fontRef idx="none"/>
        </p:style>
      </p:cxnSp>
      <p:cxnSp>
        <p:nvCxnSpPr>
          <p:cNvPr id="35" name="直接箭头连接符 34"/>
          <p:cNvCxnSpPr/>
          <p:nvPr>
            <p:custDataLst>
              <p:tags r:id="rId16"/>
            </p:custDataLst>
          </p:nvPr>
        </p:nvCxnSpPr>
        <p:spPr>
          <a:xfrm flipV="1">
            <a:off x="1819910" y="4149725"/>
            <a:ext cx="0" cy="612000"/>
          </a:xfrm>
          <a:prstGeom prst="straightConnector1">
            <a:avLst/>
          </a:prstGeom>
          <a:noFill/>
          <a:ln w="12700" cap="flat">
            <a:solidFill>
              <a:srgbClr val="FF0000"/>
            </a:solidFill>
            <a:prstDash val="solid"/>
            <a:miter lim="800000"/>
            <a:tailEnd type="arrow"/>
          </a:ln>
        </p:spPr>
        <p:style>
          <a:lnRef idx="0">
            <a:srgbClr val="FFFFFF"/>
          </a:lnRef>
          <a:fillRef idx="0">
            <a:srgbClr val="FFFFFF"/>
          </a:fillRef>
          <a:effectRef idx="0">
            <a:srgbClr val="FFFFFF"/>
          </a:effectRef>
          <a:fontRef idx="none"/>
        </p:style>
      </p:cxnSp>
      <p:sp>
        <p:nvSpPr>
          <p:cNvPr id="36" name="文本框 35"/>
          <p:cNvSpPr txBox="1"/>
          <p:nvPr>
            <p:custDataLst>
              <p:tags r:id="rId17"/>
            </p:custDataLst>
          </p:nvPr>
        </p:nvSpPr>
        <p:spPr>
          <a:xfrm>
            <a:off x="6816090" y="4751705"/>
            <a:ext cx="2880360" cy="55372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0" tIns="0" rIns="0" bIns="0"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组织块</a:t>
            </a: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培养</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rPr>
              <a:t>鲍曼不动杆菌</a:t>
            </a:r>
            <a:endParaRPr kumimoji="0" lang="zh-CN" altLang="en-US" sz="1800" b="0" i="0" u="none" strike="noStrike" cap="none" spc="0" normalizeH="0" baseline="0">
              <a:ln>
                <a:noFill/>
              </a:ln>
              <a:solidFill>
                <a:srgbClr val="000000"/>
              </a:solidFill>
              <a:effectLst/>
              <a:uFillTx/>
              <a:latin typeface="+mj-lt"/>
              <a:ea typeface="+mj-ea"/>
              <a:cs typeface="+mj-cs"/>
              <a:sym typeface="微软雅黑" panose="020B0503020204020204" charset="-122"/>
            </a:endParaRPr>
          </a:p>
        </p:txBody>
      </p:sp>
      <p:cxnSp>
        <p:nvCxnSpPr>
          <p:cNvPr id="37" name="直接箭头连接符 36"/>
          <p:cNvCxnSpPr/>
          <p:nvPr>
            <p:custDataLst>
              <p:tags r:id="rId18"/>
            </p:custDataLst>
          </p:nvPr>
        </p:nvCxnSpPr>
        <p:spPr>
          <a:xfrm flipV="1">
            <a:off x="8169910" y="4131310"/>
            <a:ext cx="0" cy="612000"/>
          </a:xfrm>
          <a:prstGeom prst="straightConnector1">
            <a:avLst/>
          </a:prstGeom>
          <a:noFill/>
          <a:ln w="12700" cap="flat">
            <a:solidFill>
              <a:srgbClr val="FF0000"/>
            </a:solidFill>
            <a:prstDash val="solid"/>
            <a:miter lim="800000"/>
            <a:tailEnd type="arrow"/>
          </a:ln>
        </p:spPr>
        <p:style>
          <a:lnRef idx="0">
            <a:srgbClr val="FFFFFF"/>
          </a:lnRef>
          <a:fillRef idx="0">
            <a:srgbClr val="FFFFFF"/>
          </a:fillRef>
          <a:effectRef idx="0">
            <a:srgbClr val="FFFFFF"/>
          </a:effectRef>
          <a:fontRef idx="none"/>
        </p:style>
      </p:cxn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直接连接符 61"/>
          <p:cNvSpPr/>
          <p:nvPr/>
        </p:nvSpPr>
        <p:spPr>
          <a:xfrm>
            <a:off x="5789166" y="3530805"/>
            <a:ext cx="999462" cy="1244010"/>
          </a:xfrm>
          <a:prstGeom prst="line">
            <a:avLst/>
          </a:prstGeom>
          <a:ln w="6350">
            <a:solidFill>
              <a:srgbClr val="FFFFFF"/>
            </a:solidFill>
            <a:miter/>
          </a:ln>
        </p:spPr>
        <p:txBody>
          <a:bodyPr lIns="0" tIns="0" rIns="0" bIns="0"/>
          <a:lstStyle/>
          <a:p/>
        </p:txBody>
      </p:sp>
      <p:sp>
        <p:nvSpPr>
          <p:cNvPr id="500" name="直接连接符 62"/>
          <p:cNvSpPr/>
          <p:nvPr/>
        </p:nvSpPr>
        <p:spPr>
          <a:xfrm>
            <a:off x="5691701" y="3250814"/>
            <a:ext cx="999461" cy="1244010"/>
          </a:xfrm>
          <a:prstGeom prst="line">
            <a:avLst/>
          </a:prstGeom>
          <a:ln w="6350">
            <a:solidFill>
              <a:srgbClr val="FFFFFF"/>
            </a:solidFill>
            <a:miter/>
          </a:ln>
        </p:spPr>
        <p:txBody>
          <a:bodyPr lIns="0" tIns="0" rIns="0" bIns="0"/>
          <a:lstStyle/>
          <a:p/>
        </p:txBody>
      </p:sp>
      <p:sp>
        <p:nvSpPr>
          <p:cNvPr id="501" name="直接连接符 63"/>
          <p:cNvSpPr/>
          <p:nvPr/>
        </p:nvSpPr>
        <p:spPr>
          <a:xfrm flipV="1">
            <a:off x="5183137" y="1387039"/>
            <a:ext cx="1" cy="1292488"/>
          </a:xfrm>
          <a:prstGeom prst="line">
            <a:avLst/>
          </a:prstGeom>
          <a:ln w="6350">
            <a:solidFill>
              <a:srgbClr val="FFFFFF"/>
            </a:solidFill>
            <a:miter/>
          </a:ln>
        </p:spPr>
        <p:txBody>
          <a:bodyPr lIns="0" tIns="0" rIns="0" bIns="0"/>
          <a:lstStyle/>
          <a:p/>
        </p:txBody>
      </p:sp>
      <p:sp>
        <p:nvSpPr>
          <p:cNvPr id="502" name="直接连接符 64"/>
          <p:cNvSpPr/>
          <p:nvPr/>
        </p:nvSpPr>
        <p:spPr>
          <a:xfrm>
            <a:off x="5302768" y="1398328"/>
            <a:ext cx="1364267" cy="1"/>
          </a:xfrm>
          <a:prstGeom prst="line">
            <a:avLst/>
          </a:prstGeom>
          <a:ln w="6350">
            <a:solidFill>
              <a:srgbClr val="FFFFFF"/>
            </a:solidFill>
            <a:miter/>
          </a:ln>
        </p:spPr>
        <p:txBody>
          <a:bodyPr lIns="0" tIns="0" rIns="0" bIns="0"/>
          <a:lstStyle/>
          <a:p/>
        </p:txBody>
      </p:sp>
      <p:sp>
        <p:nvSpPr>
          <p:cNvPr id="503" name="直接连接符 66"/>
          <p:cNvSpPr/>
          <p:nvPr/>
        </p:nvSpPr>
        <p:spPr>
          <a:xfrm>
            <a:off x="7071020" y="544169"/>
            <a:ext cx="999461" cy="1244009"/>
          </a:xfrm>
          <a:prstGeom prst="line">
            <a:avLst/>
          </a:prstGeom>
          <a:ln w="6350">
            <a:solidFill>
              <a:srgbClr val="FFFFFF"/>
            </a:solidFill>
            <a:miter/>
          </a:ln>
        </p:spPr>
        <p:txBody>
          <a:bodyPr lIns="0" tIns="0" rIns="0" bIns="0"/>
          <a:lstStyle/>
          <a:p/>
        </p:txBody>
      </p:sp>
      <p:sp>
        <p:nvSpPr>
          <p:cNvPr id="504" name="直接连接符 65"/>
          <p:cNvSpPr/>
          <p:nvPr/>
        </p:nvSpPr>
        <p:spPr>
          <a:xfrm flipV="1">
            <a:off x="5301838" y="1473117"/>
            <a:ext cx="1" cy="1716773"/>
          </a:xfrm>
          <a:prstGeom prst="line">
            <a:avLst/>
          </a:prstGeom>
          <a:ln w="6350">
            <a:solidFill>
              <a:srgbClr val="FFFFFF"/>
            </a:solidFill>
            <a:miter/>
          </a:ln>
        </p:spPr>
        <p:txBody>
          <a:bodyPr lIns="0" tIns="0" rIns="0" bIns="0"/>
          <a:lstStyle/>
          <a:p/>
        </p:txBody>
      </p:sp>
      <p:sp>
        <p:nvSpPr>
          <p:cNvPr id="505" name="直接连接符 67"/>
          <p:cNvSpPr/>
          <p:nvPr/>
        </p:nvSpPr>
        <p:spPr>
          <a:xfrm>
            <a:off x="8070479" y="3588537"/>
            <a:ext cx="999462" cy="1244010"/>
          </a:xfrm>
          <a:prstGeom prst="line">
            <a:avLst/>
          </a:prstGeom>
          <a:ln w="6350">
            <a:solidFill>
              <a:srgbClr val="FFFFFF"/>
            </a:solidFill>
            <a:miter/>
          </a:ln>
        </p:spPr>
        <p:txBody>
          <a:bodyPr lIns="0" tIns="0" rIns="0" bIns="0"/>
          <a:lstStyle/>
          <a:p/>
        </p:txBody>
      </p:sp>
      <p:sp>
        <p:nvSpPr>
          <p:cNvPr id="506" name="直接连接符 68"/>
          <p:cNvSpPr/>
          <p:nvPr/>
        </p:nvSpPr>
        <p:spPr>
          <a:xfrm flipV="1">
            <a:off x="10652302" y="2418300"/>
            <a:ext cx="1" cy="1716773"/>
          </a:xfrm>
          <a:prstGeom prst="line">
            <a:avLst/>
          </a:prstGeom>
          <a:ln w="6350">
            <a:solidFill>
              <a:srgbClr val="FFFFFF"/>
            </a:solidFill>
            <a:miter/>
          </a:ln>
        </p:spPr>
        <p:txBody>
          <a:bodyPr lIns="0" tIns="0" rIns="0" bIns="0"/>
          <a:lstStyle/>
          <a:p/>
        </p:txBody>
      </p:sp>
      <p:sp>
        <p:nvSpPr>
          <p:cNvPr id="507" name="直接连接符 69"/>
          <p:cNvSpPr/>
          <p:nvPr/>
        </p:nvSpPr>
        <p:spPr>
          <a:xfrm flipV="1">
            <a:off x="10578925" y="1486967"/>
            <a:ext cx="1" cy="1716773"/>
          </a:xfrm>
          <a:prstGeom prst="line">
            <a:avLst/>
          </a:prstGeom>
          <a:ln w="6350">
            <a:solidFill>
              <a:srgbClr val="FFFFFF"/>
            </a:solidFill>
            <a:miter/>
          </a:ln>
        </p:spPr>
        <p:txBody>
          <a:bodyPr lIns="0" tIns="0" rIns="0" bIns="0"/>
          <a:lstStyle/>
          <a:p/>
        </p:txBody>
      </p:sp>
      <p:sp>
        <p:nvSpPr>
          <p:cNvPr id="508" name="文本框 3"/>
          <p:cNvSpPr txBox="1"/>
          <p:nvPr/>
        </p:nvSpPr>
        <p:spPr>
          <a:xfrm>
            <a:off x="666560" y="1973666"/>
            <a:ext cx="11049743" cy="1476375"/>
          </a:xfrm>
          <a:prstGeom prst="rect">
            <a:avLst/>
          </a:prstGeom>
          <a:ln w="12700">
            <a:miter lim="400000"/>
          </a:ln>
        </p:spPr>
        <p:txBody>
          <a:bodyPr lIns="45719" rIns="45719">
            <a:spAutoFit/>
          </a:bodyPr>
          <a:lstStyle/>
          <a:p>
            <a:pPr algn="ctr">
              <a:lnSpc>
                <a:spcPct val="125000"/>
              </a:lnSpc>
              <a:defRPr sz="7200">
                <a:solidFill>
                  <a:srgbClr val="982D2D"/>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zh-CN"/>
              <a:t>谢谢聆听</a:t>
            </a:r>
            <a:endParaRPr lang="zh-CN"/>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标题 1"/>
          <p:cNvSpPr txBox="1"/>
          <p:nvPr>
            <p:ph type="title" idx="4294967295"/>
          </p:nvPr>
        </p:nvSpPr>
        <p:spPr>
          <a:xfrm>
            <a:off x="172369" y="137372"/>
            <a:ext cx="2317751" cy="949961"/>
          </a:xfrm>
          <a:prstGeom prst="rect">
            <a:avLst/>
          </a:prstGeom>
        </p:spPr>
        <p:txBody>
          <a:bodyPr/>
          <a:lstStyle>
            <a:lvl1pPr>
              <a:defRPr sz="39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lvl1pPr>
          </a:lstStyle>
          <a:p>
            <a:r>
              <a:t>基本资料</a:t>
            </a:r>
          </a:p>
        </p:txBody>
      </p:sp>
      <p:sp>
        <p:nvSpPr>
          <p:cNvPr id="190" name="内容占位符 2"/>
          <p:cNvSpPr txBox="1"/>
          <p:nvPr>
            <p:ph type="body" sz="quarter" idx="4294967295"/>
          </p:nvPr>
        </p:nvSpPr>
        <p:spPr>
          <a:xfrm>
            <a:off x="1656079" y="1831339"/>
            <a:ext cx="4090671" cy="2847976"/>
          </a:xfrm>
          <a:prstGeom prst="rect">
            <a:avLst/>
          </a:prstGeom>
        </p:spPr>
        <p:txBody>
          <a:bodyPr/>
          <a:lstStyle/>
          <a:p>
            <a:pPr>
              <a:lnSpc>
                <a:spcPct val="110000"/>
              </a:lnSpc>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姓名：</a:t>
            </a:r>
            <a:r>
              <a:rPr lang="zh-CN"/>
              <a:t>潘</a:t>
            </a:r>
            <a:r>
              <a:rPr lang="en-US" altLang="zh-CN"/>
              <a:t>JF</a:t>
            </a:r>
            <a:r>
              <a:t>                                   </a:t>
            </a:r>
          </a:p>
          <a:p>
            <a:pPr>
              <a:lnSpc>
                <a:spcPct val="110000"/>
              </a:lnSpc>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性别：</a:t>
            </a:r>
            <a:r>
              <a:rPr lang="zh-CN"/>
              <a:t>男</a:t>
            </a:r>
            <a:endParaRPr lang="zh-CN"/>
          </a:p>
          <a:p>
            <a:pPr>
              <a:lnSpc>
                <a:spcPct val="110000"/>
              </a:lnSpc>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年龄：</a:t>
            </a:r>
            <a:r>
              <a:rPr lang="en-US"/>
              <a:t>35</a:t>
            </a:r>
            <a:r>
              <a:t>岁</a:t>
            </a:r>
          </a:p>
          <a:p>
            <a:pPr>
              <a:lnSpc>
                <a:spcPct val="110000"/>
              </a:lnSpc>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婚姻：已婚</a:t>
            </a:r>
          </a:p>
        </p:txBody>
      </p:sp>
      <p:sp>
        <p:nvSpPr>
          <p:cNvPr id="191" name="内容占位符 2"/>
          <p:cNvSpPr txBox="1"/>
          <p:nvPr/>
        </p:nvSpPr>
        <p:spPr>
          <a:xfrm>
            <a:off x="5318125" y="1831339"/>
            <a:ext cx="6827520" cy="2758440"/>
          </a:xfrm>
          <a:prstGeom prst="rect">
            <a:avLst/>
          </a:prstGeom>
          <a:ln w="12700">
            <a:miter lim="400000"/>
          </a:ln>
        </p:spPr>
        <p:txBody>
          <a:bodyPr lIns="45719" rIns="45719">
            <a:spAutoFit/>
          </a:bodyPr>
          <a:lstStyle/>
          <a:p>
            <a:pPr marL="342900" indent="-342900">
              <a:lnSpc>
                <a:spcPct val="120000"/>
              </a:lnSpc>
              <a:spcBef>
                <a:spcPts val="600"/>
              </a:spcBef>
              <a:buSzPct val="100000"/>
              <a:buChar char="•"/>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民族：汉族</a:t>
            </a:r>
            <a:r>
              <a:t>                                      </a:t>
            </a:r>
          </a:p>
          <a:p>
            <a:pPr marL="342900" indent="-342900">
              <a:lnSpc>
                <a:spcPct val="120000"/>
              </a:lnSpc>
              <a:spcBef>
                <a:spcPts val="600"/>
              </a:spcBef>
              <a:buSzPct val="100000"/>
              <a:buChar char="•"/>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职业：</a:t>
            </a:r>
            <a:r>
              <a:rPr lang="zh-CN"/>
              <a:t>职员</a:t>
            </a:r>
            <a:endParaRPr lang="zh-CN"/>
          </a:p>
          <a:p>
            <a:pPr marL="342900" indent="-342900">
              <a:lnSpc>
                <a:spcPct val="120000"/>
              </a:lnSpc>
              <a:spcBef>
                <a:spcPts val="600"/>
              </a:spcBef>
              <a:buSzPct val="100000"/>
              <a:buChar char="•"/>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籍贯：</a:t>
            </a:r>
            <a:r>
              <a:rPr lang="zh-CN"/>
              <a:t>湖南省株洲市天元区</a:t>
            </a:r>
            <a:r>
              <a:t>  </a:t>
            </a:r>
          </a:p>
          <a:p>
            <a:pPr marL="342900" indent="-342900">
              <a:lnSpc>
                <a:spcPct val="120000"/>
              </a:lnSpc>
              <a:spcBef>
                <a:spcPts val="600"/>
              </a:spcBef>
              <a:buSzPct val="100000"/>
              <a:buChar char="•"/>
              <a:defRPr sz="33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入院时间：202</a:t>
            </a:r>
            <a:r>
              <a:rPr lang="en-US"/>
              <a:t>5</a:t>
            </a:r>
            <a:r>
              <a:t>.</a:t>
            </a:r>
            <a:r>
              <a:rPr lang="en-US"/>
              <a:t>02.28</a:t>
            </a:r>
            <a:endParaRPr lang="en-US"/>
          </a:p>
        </p:txBody>
      </p:sp>
      <p:sp>
        <p:nvSpPr>
          <p:cNvPr id="192" name="矩形"/>
          <p:cNvSpPr/>
          <p:nvPr/>
        </p:nvSpPr>
        <p:spPr>
          <a:xfrm>
            <a:off x="-35994" y="1145078"/>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Tree>
  </p:cSld>
  <p:clrMapOvr>
    <a:masterClrMapping/>
  </p:clrMapOvr>
  <mc:AlternateContent xmlns:mc="http://schemas.openxmlformats.org/markup-compatibility/2006">
    <mc:Choice xmlns:p14="http://schemas.microsoft.com/office/powerpoint/2010/main" Requires="p14">
      <p:transition spd="slow" p14:dur="1500">
        <p:dissolve/>
      </p:transition>
    </mc:Choice>
    <mc:Fallback>
      <p:transition spd="slow">
        <p:dissolv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文本框 6"/>
          <p:cNvSpPr txBox="1"/>
          <p:nvPr/>
        </p:nvSpPr>
        <p:spPr>
          <a:xfrm>
            <a:off x="93853" y="1116866"/>
            <a:ext cx="11621509" cy="4749165"/>
          </a:xfrm>
          <a:prstGeom prst="rect">
            <a:avLst/>
          </a:prstGeom>
          <a:ln w="12700">
            <a:miter lim="400000"/>
          </a:ln>
        </p:spPr>
        <p:txBody>
          <a:bodyPr lIns="45719" rIns="45719">
            <a:spAutoFit/>
          </a:bodyPr>
          <a:lstStyle/>
          <a:p>
            <a:pPr marL="406400" indent="-406400">
              <a:lnSpc>
                <a:spcPct val="200000"/>
              </a:lnSpc>
              <a:spcBef>
                <a:spcPts val="800"/>
              </a:spcBef>
              <a:buSzPct val="100000"/>
              <a:buChar char="●"/>
              <a:defRPr sz="26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主诉：</a:t>
            </a:r>
            <a:r>
              <a:rPr lang="zh-CN" altLang="en-US" spc="148"/>
              <a:t>尿少伴双下肢乏力胀痛</a:t>
            </a:r>
            <a:r>
              <a:rPr lang="en-US" altLang="zh-CN" spc="148"/>
              <a:t>11</a:t>
            </a:r>
            <a:r>
              <a:rPr lang="zh-CN" altLang="en-US" spc="148"/>
              <a:t>天</a:t>
            </a:r>
            <a:endParaRPr lang="zh-CN" altLang="en-US" spc="148"/>
          </a:p>
          <a:p>
            <a:pPr marL="406400" indent="-406400">
              <a:lnSpc>
                <a:spcPct val="200000"/>
              </a:lnSpc>
              <a:spcBef>
                <a:spcPts val="800"/>
              </a:spcBef>
              <a:buSzPct val="100000"/>
              <a:buChar char="●"/>
              <a:defRPr sz="26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spc="148"/>
              <a:t>现病史：</a:t>
            </a:r>
            <a:r>
              <a:rPr lang="zh-CN" altLang="en-US" sz="2400" u="sng" spc="148"/>
              <a:t>患者</a:t>
            </a:r>
            <a:r>
              <a:rPr lang="en-US" altLang="zh-CN" sz="2400" u="sng" spc="148"/>
              <a:t>11</a:t>
            </a:r>
            <a:r>
              <a:rPr lang="zh-CN" altLang="en-US" sz="2400" u="sng" spc="148"/>
              <a:t>天前尿少伴双下肢乏力胀痛于株洲市中心医院住院期间诊断</a:t>
            </a:r>
            <a:r>
              <a:rPr lang="en-US" altLang="zh-CN" sz="2400" u="sng" spc="148"/>
              <a:t>“</a:t>
            </a:r>
            <a:r>
              <a:rPr lang="zh-CN" altLang="en-US" sz="2400" u="sng" spc="148">
                <a:solidFill>
                  <a:srgbClr val="FF0000"/>
                </a:solidFill>
              </a:rPr>
              <a:t>横纹肌溶解症、骨筋膜室综合症</a:t>
            </a:r>
            <a:r>
              <a:rPr lang="zh-CN" altLang="en-US" sz="2400" u="sng" spc="148">
                <a:solidFill>
                  <a:srgbClr val="FF0000"/>
                </a:solidFill>
                <a:sym typeface="+mn-ea"/>
              </a:rPr>
              <a:t>、急性肾功能不全</a:t>
            </a:r>
            <a:r>
              <a:rPr lang="en-US" altLang="zh-CN" sz="2400" u="sng" spc="148"/>
              <a:t>”</a:t>
            </a:r>
            <a:r>
              <a:rPr lang="zh-CN" altLang="en-US" sz="2400" u="sng" spc="148"/>
              <a:t>，于</a:t>
            </a:r>
            <a:r>
              <a:rPr lang="en-US" altLang="zh-CN" sz="2400" u="sng" spc="148"/>
              <a:t>2025-02-18</a:t>
            </a:r>
            <a:r>
              <a:rPr lang="zh-CN" altLang="en-US" sz="2400" u="sng" spc="148"/>
              <a:t>行双小腿切开减压</a:t>
            </a:r>
            <a:r>
              <a:rPr lang="en-US" altLang="zh-CN" sz="2400" u="sng" spc="148"/>
              <a:t>VSD</a:t>
            </a:r>
            <a:r>
              <a:rPr lang="zh-CN" altLang="en-US" sz="2400" u="sng" spc="148"/>
              <a:t>负压吸引术，于</a:t>
            </a:r>
            <a:r>
              <a:rPr lang="en-US" altLang="zh-CN" sz="2400" u="sng" spc="148"/>
              <a:t>2025-02-21</a:t>
            </a:r>
            <a:r>
              <a:rPr lang="zh-CN" altLang="en-US" sz="2400" u="sng" spc="148"/>
              <a:t>行双小腿</a:t>
            </a:r>
            <a:r>
              <a:rPr lang="en-US" altLang="zh-CN" sz="2400" u="sng" spc="148"/>
              <a:t>VSD</a:t>
            </a:r>
            <a:r>
              <a:rPr lang="zh-CN" altLang="en-US" sz="2400" u="sng" spc="148"/>
              <a:t>更换，</a:t>
            </a:r>
            <a:r>
              <a:rPr lang="en-US" altLang="zh-CN" sz="2400" u="sng" spc="148"/>
              <a:t>2025-02-23</a:t>
            </a:r>
            <a:r>
              <a:rPr lang="zh-CN" altLang="en-US" sz="2400" u="sng" spc="148"/>
              <a:t>改哌拉西林他唑巴坦抗感染，</a:t>
            </a:r>
            <a:r>
              <a:rPr lang="en-US" altLang="zh-CN" sz="2400" u="sng" spc="148"/>
              <a:t>2025-02-27</a:t>
            </a:r>
            <a:r>
              <a:rPr lang="zh-CN" altLang="en-US" sz="2400" u="sng" spc="148"/>
              <a:t>行双小腿清创＋</a:t>
            </a:r>
            <a:r>
              <a:rPr lang="en-US" altLang="zh-CN" sz="2400" u="sng" spc="148"/>
              <a:t>VSD</a:t>
            </a:r>
            <a:r>
              <a:rPr lang="zh-CN" altLang="en-US" sz="2400" u="sng" spc="148"/>
              <a:t>更换术，今为求进一步治疗转入我院。</a:t>
            </a:r>
            <a:endParaRPr lang="en-US" altLang="zh-CN" sz="2400" u="sng" spc="148"/>
          </a:p>
        </p:txBody>
      </p:sp>
      <p:sp>
        <p:nvSpPr>
          <p:cNvPr id="195" name="病史资料"/>
          <p:cNvSpPr txBox="1"/>
          <p:nvPr/>
        </p:nvSpPr>
        <p:spPr>
          <a:xfrm>
            <a:off x="75101" y="178521"/>
            <a:ext cx="1676909" cy="490729"/>
          </a:xfrm>
          <a:prstGeom prst="rect">
            <a:avLst/>
          </a:prstGeom>
          <a:ln w="12700">
            <a:miter lim="400000"/>
          </a:ln>
        </p:spPr>
        <p:txBody>
          <a:bodyPr wrap="none" lIns="0" tIns="0" rIns="0" bIns="0">
            <a:spAutoFit/>
          </a:bodyPr>
          <a:lstStyle>
            <a:lvl1pPr>
              <a:defRPr sz="39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lvl1pPr>
          </a:lstStyle>
          <a:p>
            <a:r>
              <a:t>病史资料</a:t>
            </a:r>
          </a:p>
        </p:txBody>
      </p:sp>
      <p:sp>
        <p:nvSpPr>
          <p:cNvPr id="196" name="矩形"/>
          <p:cNvSpPr/>
          <p:nvPr/>
        </p:nvSpPr>
        <p:spPr>
          <a:xfrm>
            <a:off x="-35994" y="909040"/>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文本框 6"/>
          <p:cNvSpPr txBox="1"/>
          <p:nvPr/>
        </p:nvSpPr>
        <p:spPr>
          <a:xfrm>
            <a:off x="64231" y="1205201"/>
            <a:ext cx="12063538" cy="5282565"/>
          </a:xfrm>
          <a:prstGeom prst="rect">
            <a:avLst/>
          </a:prstGeom>
          <a:ln w="12700">
            <a:miter lim="400000"/>
          </a:ln>
        </p:spPr>
        <p:txBody>
          <a:bodyPr lIns="45719" rIns="45719">
            <a:spAutoFit/>
          </a:bodyPr>
          <a:lstStyle/>
          <a:p>
            <a:pPr marL="406400" indent="-406400">
              <a:lnSpc>
                <a:spcPct val="150000"/>
              </a:lnSpc>
              <a:spcBef>
                <a:spcPts val="800"/>
              </a:spcBef>
              <a:buSzPct val="100000"/>
              <a:buChar char="●"/>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既往史：</a:t>
            </a:r>
            <a:r>
              <a:rPr lang="zh-CN" altLang="en-US"/>
              <a:t>既往体健，否认糖尿病、高血压、冠心病、</a:t>
            </a:r>
            <a:r>
              <a:rPr lang="en-US" altLang="zh-CN"/>
              <a:t>“</a:t>
            </a:r>
            <a:r>
              <a:rPr lang="zh-CN" altLang="en-US"/>
              <a:t>肝炎</a:t>
            </a:r>
            <a:r>
              <a:rPr lang="en-US" altLang="zh-CN"/>
              <a:t>”</a:t>
            </a:r>
            <a:r>
              <a:rPr lang="zh-CN" altLang="en-US"/>
              <a:t>、</a:t>
            </a:r>
            <a:r>
              <a:rPr lang="en-US" altLang="zh-CN"/>
              <a:t>“</a:t>
            </a:r>
            <a:r>
              <a:rPr lang="zh-CN" altLang="en-US"/>
              <a:t>结核</a:t>
            </a:r>
            <a:r>
              <a:rPr lang="en-US" altLang="zh-CN"/>
              <a:t>”</a:t>
            </a:r>
            <a:r>
              <a:rPr lang="zh-CN" altLang="en-US"/>
              <a:t>、</a:t>
            </a:r>
            <a:r>
              <a:rPr lang="en-US" altLang="zh-CN"/>
              <a:t>“</a:t>
            </a:r>
            <a:r>
              <a:rPr lang="zh-CN" altLang="en-US"/>
              <a:t>伤寒</a:t>
            </a:r>
            <a:r>
              <a:rPr lang="en-US" altLang="zh-CN"/>
              <a:t>”</a:t>
            </a:r>
            <a:r>
              <a:rPr lang="zh-CN" altLang="en-US"/>
              <a:t>等传染病史，否认外伤手术史，否认输血制品史，否认食物及药物过敏史，预防接种史不详。</a:t>
            </a:r>
            <a:endParaRPr lang="zh-CN" altLang="en-US"/>
          </a:p>
          <a:p>
            <a:pPr marL="406400" indent="-406400">
              <a:lnSpc>
                <a:spcPct val="150000"/>
              </a:lnSpc>
              <a:spcBef>
                <a:spcPts val="800"/>
              </a:spcBef>
              <a:buSzPct val="100000"/>
              <a:buChar char="●"/>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个人史:</a:t>
            </a:r>
            <a:r>
              <a:rPr lang="zh-CN" altLang="en-US"/>
              <a:t>原籍出生，无外地久居史，无血吸虫病疫水接触史，无地方病或传染病流行区居住史，无毒物、粉尘及放射性物质接触史，无重大精神创伤史，能胜任工作。吸烟</a:t>
            </a:r>
            <a:r>
              <a:rPr lang="en-US" altLang="zh-CN"/>
              <a:t>10</a:t>
            </a:r>
            <a:r>
              <a:rPr lang="zh-CN" altLang="en-US"/>
              <a:t>余年，</a:t>
            </a:r>
            <a:r>
              <a:rPr lang="en-US" altLang="zh-CN"/>
              <a:t>0-1</a:t>
            </a:r>
            <a:r>
              <a:rPr lang="zh-CN" altLang="en-US"/>
              <a:t>包／天，无饮酒史。无冶游史，无性病史。</a:t>
            </a:r>
            <a:endParaRPr lang="zh-CN" altLang="en-US"/>
          </a:p>
          <a:p>
            <a:pPr marL="406400" indent="-406400">
              <a:lnSpc>
                <a:spcPct val="150000"/>
              </a:lnSpc>
              <a:spcBef>
                <a:spcPts val="800"/>
              </a:spcBef>
              <a:buSzPct val="100000"/>
              <a:buChar char="●"/>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婚育史</a:t>
            </a:r>
            <a:r>
              <a:rPr lang="zh-CN"/>
              <a:t>、</a:t>
            </a:r>
            <a:r>
              <a:t>家族史：</a:t>
            </a:r>
            <a:r>
              <a:rPr lang="en-US" altLang="zh-CN"/>
              <a:t>24</a:t>
            </a:r>
            <a:r>
              <a:rPr lang="zh-CN" altLang="en-US"/>
              <a:t>岁婚育，育有</a:t>
            </a:r>
            <a:r>
              <a:rPr lang="en-US" altLang="zh-CN"/>
              <a:t>1</a:t>
            </a:r>
            <a:r>
              <a:rPr lang="zh-CN" altLang="en-US"/>
              <a:t>子，儿子及妻子体健。否认家族性遗传病、传染病史。</a:t>
            </a:r>
            <a:endParaRPr lang="zh-CN" altLang="en-US"/>
          </a:p>
        </p:txBody>
      </p:sp>
      <p:sp>
        <p:nvSpPr>
          <p:cNvPr id="203" name="病史资料"/>
          <p:cNvSpPr txBox="1"/>
          <p:nvPr/>
        </p:nvSpPr>
        <p:spPr>
          <a:xfrm>
            <a:off x="75101" y="178521"/>
            <a:ext cx="1676909" cy="490729"/>
          </a:xfrm>
          <a:prstGeom prst="rect">
            <a:avLst/>
          </a:prstGeom>
          <a:ln w="12700">
            <a:miter lim="400000"/>
          </a:ln>
        </p:spPr>
        <p:txBody>
          <a:bodyPr wrap="none" lIns="0" tIns="0" rIns="0" bIns="0">
            <a:spAutoFit/>
          </a:bodyPr>
          <a:lstStyle>
            <a:lvl1pPr>
              <a:defRPr sz="39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lvl1pPr>
          </a:lstStyle>
          <a:p>
            <a:r>
              <a:t>病史资料</a:t>
            </a:r>
          </a:p>
        </p:txBody>
      </p:sp>
      <p:sp>
        <p:nvSpPr>
          <p:cNvPr id="204" name="矩形"/>
          <p:cNvSpPr/>
          <p:nvPr/>
        </p:nvSpPr>
        <p:spPr>
          <a:xfrm>
            <a:off x="-35994" y="806460"/>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文本框 6"/>
          <p:cNvSpPr txBox="1"/>
          <p:nvPr/>
        </p:nvSpPr>
        <p:spPr>
          <a:xfrm>
            <a:off x="64231" y="1470206"/>
            <a:ext cx="12063538" cy="2789555"/>
          </a:xfrm>
          <a:prstGeom prst="rect">
            <a:avLst/>
          </a:prstGeom>
          <a:ln w="12700">
            <a:miter lim="400000"/>
          </a:ln>
        </p:spPr>
        <p:txBody>
          <a:bodyPr lIns="45719" rIns="45719">
            <a:spAutoFit/>
          </a:bodyPr>
          <a:lstStyle/>
          <a:p>
            <a:pPr marL="406400" indent="-406400">
              <a:lnSpc>
                <a:spcPct val="150000"/>
              </a:lnSpc>
              <a:spcBef>
                <a:spcPts val="800"/>
              </a:spcBef>
              <a:buSzPct val="100000"/>
              <a:buChar char="●"/>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zh-CN"/>
              <a:t>生命体征</a:t>
            </a:r>
            <a:r>
              <a:t>：</a:t>
            </a:r>
            <a:r>
              <a:rPr lang="zh-CN" altLang="en-US">
                <a:solidFill>
                  <a:srgbClr val="FF0000"/>
                </a:solidFill>
                <a:effectLst>
                  <a:outerShdw blurRad="38100" dist="25400" dir="5400000" rotWithShape="0">
                    <a:srgbClr val="6E747A">
                      <a:alpha val="43000"/>
                    </a:srgbClr>
                  </a:outerShdw>
                </a:effectLst>
              </a:rPr>
              <a:t>体温</a:t>
            </a:r>
            <a:r>
              <a:rPr lang="en-US" altLang="zh-CN">
                <a:solidFill>
                  <a:srgbClr val="FF0000"/>
                </a:solidFill>
                <a:effectLst>
                  <a:outerShdw blurRad="38100" dist="25400" dir="5400000" rotWithShape="0">
                    <a:srgbClr val="6E747A">
                      <a:alpha val="43000"/>
                    </a:srgbClr>
                  </a:outerShdw>
                </a:effectLst>
              </a:rPr>
              <a:t>:36.5</a:t>
            </a:r>
            <a:r>
              <a:rPr lang="en-US" altLang="en-US">
                <a:solidFill>
                  <a:srgbClr val="FF0000"/>
                </a:solidFill>
                <a:effectLst>
                  <a:outerShdw blurRad="38100" dist="25400" dir="5400000" rotWithShape="0">
                    <a:srgbClr val="6E747A">
                      <a:alpha val="43000"/>
                    </a:srgbClr>
                  </a:outerShdw>
                </a:effectLst>
              </a:rPr>
              <a:t>℃</a:t>
            </a:r>
            <a:r>
              <a:rPr lang="en-US">
                <a:solidFill>
                  <a:srgbClr val="FF0000"/>
                </a:solidFill>
                <a:effectLst>
                  <a:outerShdw blurRad="38100" dist="25400" dir="5400000" rotWithShape="0">
                    <a:srgbClr val="6E747A">
                      <a:alpha val="43000"/>
                    </a:srgbClr>
                  </a:outerShdw>
                </a:effectLst>
              </a:rPr>
              <a:t> </a:t>
            </a:r>
            <a:r>
              <a:rPr lang="zh-CN" altLang="en-US">
                <a:solidFill>
                  <a:srgbClr val="FF0000"/>
                </a:solidFill>
                <a:effectLst>
                  <a:outerShdw blurRad="38100" dist="25400" dir="5400000" rotWithShape="0">
                    <a:srgbClr val="6E747A">
                      <a:alpha val="43000"/>
                    </a:srgbClr>
                  </a:outerShdw>
                </a:effectLst>
              </a:rPr>
              <a:t>脉搏：</a:t>
            </a:r>
            <a:r>
              <a:rPr lang="en-US" altLang="zh-CN">
                <a:solidFill>
                  <a:srgbClr val="FF0000"/>
                </a:solidFill>
                <a:effectLst>
                  <a:outerShdw blurRad="38100" dist="25400" dir="5400000" rotWithShape="0">
                    <a:srgbClr val="6E747A">
                      <a:alpha val="43000"/>
                    </a:srgbClr>
                  </a:outerShdw>
                </a:effectLst>
              </a:rPr>
              <a:t>76</a:t>
            </a:r>
            <a:r>
              <a:rPr lang="zh-CN" altLang="en-US">
                <a:solidFill>
                  <a:srgbClr val="FF0000"/>
                </a:solidFill>
                <a:effectLst>
                  <a:outerShdw blurRad="38100" dist="25400" dir="5400000" rotWithShape="0">
                    <a:srgbClr val="6E747A">
                      <a:alpha val="43000"/>
                    </a:srgbClr>
                  </a:outerShdw>
                </a:effectLst>
              </a:rPr>
              <a:t>次</a:t>
            </a:r>
            <a:r>
              <a:rPr lang="en-US" altLang="zh-CN">
                <a:solidFill>
                  <a:srgbClr val="FF0000"/>
                </a:solidFill>
                <a:effectLst>
                  <a:outerShdw blurRad="38100" dist="25400" dir="5400000" rotWithShape="0">
                    <a:srgbClr val="6E747A">
                      <a:alpha val="43000"/>
                    </a:srgbClr>
                  </a:outerShdw>
                </a:effectLst>
              </a:rPr>
              <a:t>/</a:t>
            </a:r>
            <a:r>
              <a:rPr lang="zh-CN" altLang="en-US">
                <a:solidFill>
                  <a:srgbClr val="FF0000"/>
                </a:solidFill>
                <a:effectLst>
                  <a:outerShdw blurRad="38100" dist="25400" dir="5400000" rotWithShape="0">
                    <a:srgbClr val="6E747A">
                      <a:alpha val="43000"/>
                    </a:srgbClr>
                  </a:outerShdw>
                </a:effectLst>
              </a:rPr>
              <a:t>分</a:t>
            </a:r>
            <a:r>
              <a:rPr lang="en-US" altLang="zh-CN">
                <a:solidFill>
                  <a:srgbClr val="FF0000"/>
                </a:solidFill>
                <a:effectLst>
                  <a:outerShdw blurRad="38100" dist="25400" dir="5400000" rotWithShape="0">
                    <a:srgbClr val="6E747A">
                      <a:alpha val="43000"/>
                    </a:srgbClr>
                  </a:outerShdw>
                </a:effectLst>
              </a:rPr>
              <a:t> </a:t>
            </a:r>
            <a:r>
              <a:rPr lang="zh-CN" altLang="en-US">
                <a:solidFill>
                  <a:srgbClr val="FF0000"/>
                </a:solidFill>
                <a:effectLst>
                  <a:outerShdw blurRad="38100" dist="25400" dir="5400000" rotWithShape="0">
                    <a:srgbClr val="6E747A">
                      <a:alpha val="43000"/>
                    </a:srgbClr>
                  </a:outerShdw>
                </a:effectLst>
              </a:rPr>
              <a:t>呼吸</a:t>
            </a:r>
            <a:r>
              <a:rPr lang="en-US" altLang="zh-CN">
                <a:solidFill>
                  <a:srgbClr val="FF0000"/>
                </a:solidFill>
                <a:effectLst>
                  <a:outerShdw blurRad="38100" dist="25400" dir="5400000" rotWithShape="0">
                    <a:srgbClr val="6E747A">
                      <a:alpha val="43000"/>
                    </a:srgbClr>
                  </a:outerShdw>
                </a:effectLst>
              </a:rPr>
              <a:t>:20</a:t>
            </a:r>
            <a:r>
              <a:rPr lang="zh-CN" altLang="en-US">
                <a:solidFill>
                  <a:srgbClr val="FF0000"/>
                </a:solidFill>
                <a:effectLst>
                  <a:outerShdw blurRad="38100" dist="25400" dir="5400000" rotWithShape="0">
                    <a:srgbClr val="6E747A">
                      <a:alpha val="43000"/>
                    </a:srgbClr>
                  </a:outerShdw>
                </a:effectLst>
              </a:rPr>
              <a:t>次</a:t>
            </a:r>
            <a:r>
              <a:rPr lang="en-US" altLang="zh-CN">
                <a:solidFill>
                  <a:srgbClr val="FF0000"/>
                </a:solidFill>
                <a:effectLst>
                  <a:outerShdw blurRad="38100" dist="25400" dir="5400000" rotWithShape="0">
                    <a:srgbClr val="6E747A">
                      <a:alpha val="43000"/>
                    </a:srgbClr>
                  </a:outerShdw>
                </a:effectLst>
              </a:rPr>
              <a:t>/</a:t>
            </a:r>
            <a:r>
              <a:rPr lang="zh-CN" altLang="en-US">
                <a:solidFill>
                  <a:srgbClr val="FF0000"/>
                </a:solidFill>
                <a:effectLst>
                  <a:outerShdw blurRad="38100" dist="25400" dir="5400000" rotWithShape="0">
                    <a:srgbClr val="6E747A">
                      <a:alpha val="43000"/>
                    </a:srgbClr>
                  </a:outerShdw>
                </a:effectLst>
              </a:rPr>
              <a:t>分</a:t>
            </a:r>
            <a:r>
              <a:rPr lang="en-US" altLang="zh-CN">
                <a:solidFill>
                  <a:srgbClr val="FF0000"/>
                </a:solidFill>
                <a:effectLst>
                  <a:outerShdw blurRad="38100" dist="25400" dir="5400000" rotWithShape="0">
                    <a:srgbClr val="6E747A">
                      <a:alpha val="43000"/>
                    </a:srgbClr>
                  </a:outerShdw>
                </a:effectLst>
              </a:rPr>
              <a:t> </a:t>
            </a:r>
            <a:r>
              <a:rPr lang="zh-CN" altLang="en-US">
                <a:solidFill>
                  <a:srgbClr val="FF0000"/>
                </a:solidFill>
                <a:effectLst>
                  <a:outerShdw blurRad="38100" dist="25400" dir="5400000" rotWithShape="0">
                    <a:srgbClr val="6E747A">
                      <a:alpha val="43000"/>
                    </a:srgbClr>
                  </a:outerShdw>
                </a:effectLst>
              </a:rPr>
              <a:t>血压</a:t>
            </a:r>
            <a:r>
              <a:rPr lang="en-US" altLang="zh-CN">
                <a:solidFill>
                  <a:srgbClr val="FF0000"/>
                </a:solidFill>
                <a:effectLst>
                  <a:outerShdw blurRad="38100" dist="25400" dir="5400000" rotWithShape="0">
                    <a:srgbClr val="6E747A">
                      <a:alpha val="43000"/>
                    </a:srgbClr>
                  </a:outerShdw>
                </a:effectLst>
              </a:rPr>
              <a:t>:120/80mHg</a:t>
            </a:r>
            <a:endParaRPr lang="en-US" altLang="zh-CN">
              <a:effectLst>
                <a:outerShdw blurRad="38100" dist="25400" dir="5400000" rotWithShape="0">
                  <a:srgbClr val="6E747A">
                    <a:alpha val="43000"/>
                  </a:srgbClr>
                </a:outerShdw>
              </a:effectLst>
            </a:endParaRPr>
          </a:p>
          <a:p>
            <a:pPr marL="406400" indent="-406400">
              <a:lnSpc>
                <a:spcPct val="150000"/>
              </a:lnSpc>
              <a:spcBef>
                <a:spcPts val="800"/>
              </a:spcBef>
              <a:buSzPct val="100000"/>
              <a:buChar char="●"/>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t>专科检查：</a:t>
            </a:r>
          </a:p>
          <a:p>
            <a:pPr>
              <a:lnSpc>
                <a:spcPct val="150000"/>
              </a:lnSpc>
              <a:spcBef>
                <a:spcPts val="800"/>
              </a:spcBef>
              <a:buSzPct val="100000"/>
              <a:defRPr sz="27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pPr>
            <a:r>
              <a:rPr lang="en-US" altLang="zh-CN"/>
              <a:t>   </a:t>
            </a:r>
            <a:r>
              <a:rPr lang="zh-CN" altLang="en-US"/>
              <a:t>意识清楚，表情痛苦，双下肢肿胀，左下肢</a:t>
            </a:r>
            <a:r>
              <a:rPr lang="en-US" altLang="zh-CN"/>
              <a:t>VSD</a:t>
            </a:r>
            <a:r>
              <a:rPr lang="zh-CN" altLang="en-US"/>
              <a:t>负压吸引，负压</a:t>
            </a:r>
            <a:r>
              <a:rPr lang="zh-CN" altLang="en-US"/>
              <a:t>引流管右下肢纱布包裹，四肢肌张力正常，病理征</a:t>
            </a:r>
            <a:r>
              <a:rPr lang="en-US" altLang="zh-CN"/>
              <a:t>(-)</a:t>
            </a:r>
            <a:r>
              <a:rPr lang="zh-CN" altLang="en-US"/>
              <a:t>，</a:t>
            </a:r>
            <a:endParaRPr lang="zh-CN" altLang="en-US"/>
          </a:p>
        </p:txBody>
      </p:sp>
      <p:sp>
        <p:nvSpPr>
          <p:cNvPr id="207" name="入院查体"/>
          <p:cNvSpPr txBox="1"/>
          <p:nvPr/>
        </p:nvSpPr>
        <p:spPr>
          <a:xfrm>
            <a:off x="75101" y="178521"/>
            <a:ext cx="1676909" cy="490729"/>
          </a:xfrm>
          <a:prstGeom prst="rect">
            <a:avLst/>
          </a:prstGeom>
          <a:ln w="12700">
            <a:miter lim="400000"/>
          </a:ln>
        </p:spPr>
        <p:txBody>
          <a:bodyPr wrap="none" lIns="0" tIns="0" rIns="0" bIns="0">
            <a:spAutoFit/>
          </a:bodyPr>
          <a:lstStyle>
            <a:lvl1pPr>
              <a:defRPr sz="3900">
                <a:solidFill>
                  <a:srgbClr val="1D3262"/>
                </a:solidFill>
                <a:latin typeface="造字工房朗宋（非商用） 常规体" charset="-122"/>
                <a:ea typeface="造字工房朗宋（非商用） 常规体" charset="-122"/>
                <a:cs typeface="造字工房朗宋（非商用） 常规体" charset="-122"/>
                <a:sym typeface="造字工房朗宋（非商用） 常规体" charset="-122"/>
              </a:defRPr>
            </a:lvl1pPr>
          </a:lstStyle>
          <a:p>
            <a:r>
              <a:t>入院查体</a:t>
            </a:r>
          </a:p>
        </p:txBody>
      </p:sp>
      <p:sp>
        <p:nvSpPr>
          <p:cNvPr id="208" name="矩形"/>
          <p:cNvSpPr/>
          <p:nvPr/>
        </p:nvSpPr>
        <p:spPr>
          <a:xfrm>
            <a:off x="-35994" y="835905"/>
            <a:ext cx="12263988" cy="85816"/>
          </a:xfrm>
          <a:prstGeom prst="rect">
            <a:avLst/>
          </a:prstGeom>
          <a:blipFill>
            <a:blip r:embed="rId1"/>
          </a:blipFill>
          <a:ln w="12700">
            <a:solidFill>
              <a:schemeClr val="accent1"/>
            </a:solidFill>
            <a:miter/>
          </a:ln>
        </p:spPr>
        <p:txBody>
          <a:bodyPr lIns="0" tIns="0" rIns="0" bIns="0"/>
          <a:lstStyle/>
          <a:p>
            <a:pPr>
              <a:defRPr>
                <a:latin typeface="造字工房朗宋（非商用） 常规体" charset="-122"/>
                <a:ea typeface="造字工房朗宋（非商用） 常规体" charset="-122"/>
                <a:cs typeface="造字工房朗宋（非商用） 常规体" charset="-122"/>
                <a:sym typeface="造字工房朗宋（非商用） 常规体" charset="-122"/>
              </a:defRPr>
            </a:p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642620"/>
            <a:ext cx="12192000" cy="557212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0" y="641985"/>
            <a:ext cx="12192000" cy="5573395"/>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762000" y="990600"/>
            <a:ext cx="10668000" cy="4876800"/>
          </a:xfrm>
          <a:prstGeom prst="rect">
            <a:avLst/>
          </a:prstGeom>
        </p:spPr>
      </p:pic>
    </p:spTree>
  </p:cSld>
  <p:clrMapOvr>
    <a:masterClrMapping/>
  </p:clrMapOvr>
  <p:transition spd="med"/>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TABLE_ENDDRAG_ORIGIN_RECT" val="822*403"/>
  <p:tag name="TABLE_ENDDRAG_RECT" val="94*77*822*403"/>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TABLE_ENDDRAG_ORIGIN_RECT" val="669*465"/>
  <p:tag name="TABLE_ENDDRAG_RECT" val="57*78*669*465"/>
</p:tagLst>
</file>

<file path=ppt/tags/tag5.xml><?xml version="1.0" encoding="utf-8"?>
<p:tagLst xmlns:p="http://schemas.openxmlformats.org/presentationml/2006/main">
  <p:tag name="TABLE_ENDDRAG_ORIGIN_RECT" val="861*439"/>
  <p:tag name="TABLE_ENDDRAG_RECT" val="56*75*861*439"/>
</p:tagLst>
</file>

<file path=ppt/tags/tag6.xml><?xml version="1.0" encoding="utf-8"?>
<p:tagLst xmlns:p="http://schemas.openxmlformats.org/presentationml/2006/main">
  <p:tag name="TABLE_ENDDRAG_ORIGIN_RECT" val="890*428"/>
  <p:tag name="TABLE_ENDDRAG_RECT" val="17*77*890*428"/>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TABLE_ENDDRAG_ORIGIN_RECT" val="885*411"/>
  <p:tag name="TABLE_ENDDRAG_RECT" val="56*75*885*411"/>
</p:tagLst>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微软雅黑"/>
        <a:ea typeface="微软雅黑"/>
        <a:cs typeface="微软雅黑"/>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fw0fl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主题​​">
      <a:majorFont>
        <a:latin typeface="微软雅黑"/>
        <a:ea typeface="微软雅黑"/>
        <a:cs typeface="微软雅黑"/>
      </a:majorFont>
      <a:minorFont>
        <a:latin typeface="Helvetica"/>
        <a:ea typeface="Helvetica"/>
        <a:cs typeface="Helvetica"/>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0" tIns="0" rIns="0" bIns="0"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微软雅黑" panose="020B0503020204020204" charset="-122"/>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3615</Words>
  <Application>WPS 演示</Application>
  <PresentationFormat/>
  <Paragraphs>1130</Paragraphs>
  <Slides>25</Slides>
  <Notes>0</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25</vt:i4>
      </vt:variant>
    </vt:vector>
  </HeadingPairs>
  <TitlesOfParts>
    <vt:vector size="52" baseType="lpstr">
      <vt:lpstr>Arial</vt:lpstr>
      <vt:lpstr>宋体</vt:lpstr>
      <vt:lpstr>Wingdings</vt:lpstr>
      <vt:lpstr>微软雅黑</vt:lpstr>
      <vt:lpstr>方正黑体_GBK</vt:lpstr>
      <vt:lpstr>等线</vt:lpstr>
      <vt:lpstr>汉仪中宋简</vt:lpstr>
      <vt:lpstr>等线 Light</vt:lpstr>
      <vt:lpstr>Arial</vt:lpstr>
      <vt:lpstr>DejaVu Sans</vt:lpstr>
      <vt:lpstr>造字工房朗宋（非商用） 常规体</vt:lpstr>
      <vt:lpstr>方正书宋_GBK</vt:lpstr>
      <vt:lpstr>宋体</vt:lpstr>
      <vt:lpstr>Arial Unicode MS</vt:lpstr>
      <vt:lpstr>造字工房朗宋（非商用）</vt:lpstr>
      <vt:lpstr>Helvetica</vt:lpstr>
      <vt:lpstr>华康行楷体 W5</vt:lpstr>
      <vt:lpstr>国标宋体-超大字符集扩</vt:lpstr>
      <vt:lpstr>Calibri Light</vt:lpstr>
      <vt:lpstr>微软雅黑</vt:lpstr>
      <vt:lpstr>Calibri</vt:lpstr>
      <vt:lpstr>OPPOSans H</vt:lpstr>
      <vt:lpstr>国标仿宋</vt:lpstr>
      <vt:lpstr>OPPOSans M</vt:lpstr>
      <vt:lpstr>阿里巴巴普惠体 Medium</vt:lpstr>
      <vt:lpstr>Office 主题​​</vt:lpstr>
      <vt:lpstr>1_Office 主题​​</vt:lpstr>
      <vt:lpstr>PowerPoint 演示文稿</vt:lpstr>
      <vt:lpstr> 70床 潘JF 病例讨论</vt:lpstr>
      <vt:lpstr>基本资料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_x000B_66床 彭伟名 病例讨论</dc:title>
  <dc:creator/>
  <cp:lastModifiedBy>WPS_1703670441</cp:lastModifiedBy>
  <cp:revision>45</cp:revision>
  <dcterms:created xsi:type="dcterms:W3CDTF">2025-10-24T02:40:26Z</dcterms:created>
  <dcterms:modified xsi:type="dcterms:W3CDTF">2025-10-24T02:40:26Z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556821F3A66A5020F2DDFA685B547807_43</vt:lpwstr>
  </property>
  <property fmtid="{D5CDD505-2E9C-101B-9397-08002B2CF9AE}" pid="3" name="KSOProductBuildVer">
    <vt:lpwstr>2052-12.8.2.1119</vt:lpwstr>
  </property>
</Properties>
</file>